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9" r:id="rId3"/>
    <p:sldId id="288" r:id="rId4"/>
    <p:sldId id="282" r:id="rId5"/>
    <p:sldId id="287" r:id="rId6"/>
    <p:sldId id="284" r:id="rId7"/>
    <p:sldId id="286" r:id="rId8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75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191498"/>
            <a:ext cx="18287999" cy="20955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928784" y="9012072"/>
            <a:ext cx="1744980" cy="859155"/>
          </a:xfrm>
          <a:custGeom>
            <a:avLst/>
            <a:gdLst/>
            <a:ahLst/>
            <a:cxnLst/>
            <a:rect l="l" t="t" r="r" b="b"/>
            <a:pathLst>
              <a:path w="1744980" h="859154">
                <a:moveTo>
                  <a:pt x="220802" y="654011"/>
                </a:moveTo>
                <a:lnTo>
                  <a:pt x="175526" y="654011"/>
                </a:lnTo>
                <a:lnTo>
                  <a:pt x="110147" y="735253"/>
                </a:lnTo>
                <a:lnTo>
                  <a:pt x="106426" y="730631"/>
                </a:lnTo>
                <a:lnTo>
                  <a:pt x="44767" y="654011"/>
                </a:lnTo>
                <a:lnTo>
                  <a:pt x="0" y="654011"/>
                </a:lnTo>
                <a:lnTo>
                  <a:pt x="0" y="854989"/>
                </a:lnTo>
                <a:lnTo>
                  <a:pt x="49822" y="854989"/>
                </a:lnTo>
                <a:lnTo>
                  <a:pt x="49822" y="730631"/>
                </a:lnTo>
                <a:lnTo>
                  <a:pt x="110147" y="804227"/>
                </a:lnTo>
                <a:lnTo>
                  <a:pt x="166712" y="735253"/>
                </a:lnTo>
                <a:lnTo>
                  <a:pt x="170510" y="730631"/>
                </a:lnTo>
                <a:lnTo>
                  <a:pt x="170510" y="854989"/>
                </a:lnTo>
                <a:lnTo>
                  <a:pt x="220802" y="854989"/>
                </a:lnTo>
                <a:lnTo>
                  <a:pt x="220802" y="730631"/>
                </a:lnTo>
                <a:lnTo>
                  <a:pt x="220802" y="654011"/>
                </a:lnTo>
                <a:close/>
              </a:path>
              <a:path w="1744980" h="859154">
                <a:moveTo>
                  <a:pt x="399351" y="817308"/>
                </a:moveTo>
                <a:lnTo>
                  <a:pt x="311378" y="817308"/>
                </a:lnTo>
                <a:lnTo>
                  <a:pt x="311378" y="769569"/>
                </a:lnTo>
                <a:lnTo>
                  <a:pt x="392823" y="769569"/>
                </a:lnTo>
                <a:lnTo>
                  <a:pt x="392823" y="732307"/>
                </a:lnTo>
                <a:lnTo>
                  <a:pt x="311378" y="732307"/>
                </a:lnTo>
                <a:lnTo>
                  <a:pt x="311378" y="691565"/>
                </a:lnTo>
                <a:lnTo>
                  <a:pt x="396925" y="691565"/>
                </a:lnTo>
                <a:lnTo>
                  <a:pt x="396925" y="654177"/>
                </a:lnTo>
                <a:lnTo>
                  <a:pt x="260591" y="654177"/>
                </a:lnTo>
                <a:lnTo>
                  <a:pt x="260591" y="855154"/>
                </a:lnTo>
                <a:lnTo>
                  <a:pt x="399351" y="855154"/>
                </a:lnTo>
                <a:lnTo>
                  <a:pt x="399351" y="817308"/>
                </a:lnTo>
                <a:close/>
              </a:path>
              <a:path w="1744980" h="859154">
                <a:moveTo>
                  <a:pt x="631240" y="754468"/>
                </a:moveTo>
                <a:lnTo>
                  <a:pt x="628942" y="731342"/>
                </a:lnTo>
                <a:lnTo>
                  <a:pt x="621245" y="709739"/>
                </a:lnTo>
                <a:lnTo>
                  <a:pt x="611365" y="694804"/>
                </a:lnTo>
                <a:lnTo>
                  <a:pt x="608596" y="690613"/>
                </a:lnTo>
                <a:lnTo>
                  <a:pt x="591553" y="674954"/>
                </a:lnTo>
                <a:lnTo>
                  <a:pt x="578954" y="667613"/>
                </a:lnTo>
                <a:lnTo>
                  <a:pt x="578954" y="754557"/>
                </a:lnTo>
                <a:lnTo>
                  <a:pt x="574725" y="778751"/>
                </a:lnTo>
                <a:lnTo>
                  <a:pt x="562762" y="797585"/>
                </a:lnTo>
                <a:lnTo>
                  <a:pt x="544207" y="809802"/>
                </a:lnTo>
                <a:lnTo>
                  <a:pt x="520179" y="814146"/>
                </a:lnTo>
                <a:lnTo>
                  <a:pt x="520179" y="814324"/>
                </a:lnTo>
                <a:lnTo>
                  <a:pt x="482219" y="814324"/>
                </a:lnTo>
                <a:lnTo>
                  <a:pt x="482219" y="694804"/>
                </a:lnTo>
                <a:lnTo>
                  <a:pt x="520179" y="694804"/>
                </a:lnTo>
                <a:lnTo>
                  <a:pt x="544207" y="699173"/>
                </a:lnTo>
                <a:lnTo>
                  <a:pt x="562762" y="711454"/>
                </a:lnTo>
                <a:lnTo>
                  <a:pt x="574725" y="730338"/>
                </a:lnTo>
                <a:lnTo>
                  <a:pt x="578954" y="754557"/>
                </a:lnTo>
                <a:lnTo>
                  <a:pt x="578954" y="667613"/>
                </a:lnTo>
                <a:lnTo>
                  <a:pt x="572287" y="663702"/>
                </a:lnTo>
                <a:lnTo>
                  <a:pt x="552272" y="657352"/>
                </a:lnTo>
                <a:lnTo>
                  <a:pt x="530872" y="654558"/>
                </a:lnTo>
                <a:lnTo>
                  <a:pt x="507504" y="653923"/>
                </a:lnTo>
                <a:lnTo>
                  <a:pt x="431660" y="653923"/>
                </a:lnTo>
                <a:lnTo>
                  <a:pt x="431660" y="854900"/>
                </a:lnTo>
                <a:lnTo>
                  <a:pt x="507504" y="854900"/>
                </a:lnTo>
                <a:lnTo>
                  <a:pt x="548081" y="852805"/>
                </a:lnTo>
                <a:lnTo>
                  <a:pt x="604062" y="823214"/>
                </a:lnTo>
                <a:lnTo>
                  <a:pt x="610704" y="814324"/>
                </a:lnTo>
                <a:lnTo>
                  <a:pt x="619048" y="803160"/>
                </a:lnTo>
                <a:lnTo>
                  <a:pt x="628167" y="780122"/>
                </a:lnTo>
                <a:lnTo>
                  <a:pt x="631240" y="754468"/>
                </a:lnTo>
                <a:close/>
              </a:path>
              <a:path w="1744980" h="859154">
                <a:moveTo>
                  <a:pt x="715378" y="654050"/>
                </a:moveTo>
                <a:lnTo>
                  <a:pt x="663092" y="654050"/>
                </a:lnTo>
                <a:lnTo>
                  <a:pt x="663092" y="854900"/>
                </a:lnTo>
                <a:lnTo>
                  <a:pt x="715378" y="854900"/>
                </a:lnTo>
                <a:lnTo>
                  <a:pt x="715378" y="654050"/>
                </a:lnTo>
                <a:close/>
              </a:path>
              <a:path w="1744980" h="859154">
                <a:moveTo>
                  <a:pt x="798969" y="754468"/>
                </a:moveTo>
                <a:close/>
              </a:path>
              <a:path w="1744980" h="859154">
                <a:moveTo>
                  <a:pt x="915670" y="277266"/>
                </a:moveTo>
                <a:lnTo>
                  <a:pt x="912126" y="258635"/>
                </a:lnTo>
                <a:lnTo>
                  <a:pt x="902042" y="243344"/>
                </a:lnTo>
                <a:lnTo>
                  <a:pt x="886929" y="232930"/>
                </a:lnTo>
                <a:lnTo>
                  <a:pt x="868337" y="228955"/>
                </a:lnTo>
                <a:lnTo>
                  <a:pt x="868159" y="228955"/>
                </a:lnTo>
                <a:lnTo>
                  <a:pt x="849414" y="232676"/>
                </a:lnTo>
                <a:lnTo>
                  <a:pt x="834097" y="242925"/>
                </a:lnTo>
                <a:lnTo>
                  <a:pt x="823747" y="258165"/>
                </a:lnTo>
                <a:lnTo>
                  <a:pt x="819912" y="276847"/>
                </a:lnTo>
                <a:lnTo>
                  <a:pt x="823658" y="295275"/>
                </a:lnTo>
                <a:lnTo>
                  <a:pt x="833780" y="310362"/>
                </a:lnTo>
                <a:lnTo>
                  <a:pt x="848804" y="320598"/>
                </a:lnTo>
                <a:lnTo>
                  <a:pt x="867244" y="324497"/>
                </a:lnTo>
                <a:lnTo>
                  <a:pt x="885926" y="320954"/>
                </a:lnTo>
                <a:lnTo>
                  <a:pt x="901268" y="310896"/>
                </a:lnTo>
                <a:lnTo>
                  <a:pt x="911707" y="295821"/>
                </a:lnTo>
                <a:lnTo>
                  <a:pt x="915670" y="277266"/>
                </a:lnTo>
                <a:close/>
              </a:path>
              <a:path w="1744980" h="859154">
                <a:moveTo>
                  <a:pt x="934770" y="791235"/>
                </a:moveTo>
                <a:lnTo>
                  <a:pt x="916482" y="802271"/>
                </a:lnTo>
                <a:lnTo>
                  <a:pt x="897966" y="810158"/>
                </a:lnTo>
                <a:lnTo>
                  <a:pt x="879360" y="814882"/>
                </a:lnTo>
                <a:lnTo>
                  <a:pt x="860856" y="816470"/>
                </a:lnTo>
                <a:lnTo>
                  <a:pt x="835063" y="811999"/>
                </a:lnTo>
                <a:lnTo>
                  <a:pt x="815581" y="799401"/>
                </a:lnTo>
                <a:lnTo>
                  <a:pt x="803249" y="779805"/>
                </a:lnTo>
                <a:lnTo>
                  <a:pt x="798982" y="754557"/>
                </a:lnTo>
                <a:lnTo>
                  <a:pt x="803478" y="728573"/>
                </a:lnTo>
                <a:lnTo>
                  <a:pt x="816622" y="708990"/>
                </a:lnTo>
                <a:lnTo>
                  <a:pt x="837501" y="696607"/>
                </a:lnTo>
                <a:lnTo>
                  <a:pt x="865314" y="692277"/>
                </a:lnTo>
                <a:lnTo>
                  <a:pt x="883234" y="694004"/>
                </a:lnTo>
                <a:lnTo>
                  <a:pt x="900633" y="698284"/>
                </a:lnTo>
                <a:lnTo>
                  <a:pt x="917219" y="705027"/>
                </a:lnTo>
                <a:lnTo>
                  <a:pt x="932738" y="714146"/>
                </a:lnTo>
                <a:lnTo>
                  <a:pt x="932738" y="692277"/>
                </a:lnTo>
                <a:lnTo>
                  <a:pt x="898258" y="654646"/>
                </a:lnTo>
                <a:lnTo>
                  <a:pt x="861834" y="650557"/>
                </a:lnTo>
                <a:lnTo>
                  <a:pt x="813752" y="658177"/>
                </a:lnTo>
                <a:lnTo>
                  <a:pt x="777303" y="679551"/>
                </a:lnTo>
                <a:lnTo>
                  <a:pt x="754189" y="712419"/>
                </a:lnTo>
                <a:lnTo>
                  <a:pt x="746099" y="754557"/>
                </a:lnTo>
                <a:lnTo>
                  <a:pt x="747941" y="775728"/>
                </a:lnTo>
                <a:lnTo>
                  <a:pt x="764044" y="814349"/>
                </a:lnTo>
                <a:lnTo>
                  <a:pt x="793915" y="842746"/>
                </a:lnTo>
                <a:lnTo>
                  <a:pt x="833628" y="857084"/>
                </a:lnTo>
                <a:lnTo>
                  <a:pt x="856780" y="858939"/>
                </a:lnTo>
                <a:lnTo>
                  <a:pt x="877214" y="857656"/>
                </a:lnTo>
                <a:lnTo>
                  <a:pt x="897204" y="853681"/>
                </a:lnTo>
                <a:lnTo>
                  <a:pt x="916470" y="847064"/>
                </a:lnTo>
                <a:lnTo>
                  <a:pt x="934770" y="837907"/>
                </a:lnTo>
                <a:lnTo>
                  <a:pt x="934770" y="816470"/>
                </a:lnTo>
                <a:lnTo>
                  <a:pt x="934770" y="791235"/>
                </a:lnTo>
                <a:close/>
              </a:path>
              <a:path w="1744980" h="859154">
                <a:moveTo>
                  <a:pt x="1032738" y="39077"/>
                </a:moveTo>
                <a:lnTo>
                  <a:pt x="983678" y="19469"/>
                </a:lnTo>
                <a:lnTo>
                  <a:pt x="975436" y="17335"/>
                </a:lnTo>
                <a:lnTo>
                  <a:pt x="933196" y="6400"/>
                </a:lnTo>
                <a:lnTo>
                  <a:pt x="882256" y="0"/>
                </a:lnTo>
                <a:lnTo>
                  <a:pt x="831786" y="330"/>
                </a:lnTo>
                <a:lnTo>
                  <a:pt x="782713" y="7518"/>
                </a:lnTo>
                <a:lnTo>
                  <a:pt x="735990" y="21628"/>
                </a:lnTo>
                <a:lnTo>
                  <a:pt x="692658" y="42583"/>
                </a:lnTo>
                <a:lnTo>
                  <a:pt x="653567" y="69748"/>
                </a:lnTo>
                <a:lnTo>
                  <a:pt x="618705" y="102641"/>
                </a:lnTo>
                <a:lnTo>
                  <a:pt x="588200" y="140804"/>
                </a:lnTo>
                <a:lnTo>
                  <a:pt x="562165" y="183756"/>
                </a:lnTo>
                <a:lnTo>
                  <a:pt x="540715" y="231025"/>
                </a:lnTo>
                <a:lnTo>
                  <a:pt x="565442" y="189687"/>
                </a:lnTo>
                <a:lnTo>
                  <a:pt x="594144" y="152336"/>
                </a:lnTo>
                <a:lnTo>
                  <a:pt x="626668" y="119126"/>
                </a:lnTo>
                <a:lnTo>
                  <a:pt x="662838" y="90220"/>
                </a:lnTo>
                <a:lnTo>
                  <a:pt x="702487" y="65798"/>
                </a:lnTo>
                <a:lnTo>
                  <a:pt x="745439" y="45986"/>
                </a:lnTo>
                <a:lnTo>
                  <a:pt x="791197" y="31115"/>
                </a:lnTo>
                <a:lnTo>
                  <a:pt x="838885" y="21501"/>
                </a:lnTo>
                <a:lnTo>
                  <a:pt x="887704" y="17335"/>
                </a:lnTo>
                <a:lnTo>
                  <a:pt x="936828" y="18757"/>
                </a:lnTo>
                <a:lnTo>
                  <a:pt x="985443" y="25958"/>
                </a:lnTo>
                <a:lnTo>
                  <a:pt x="1032738" y="39077"/>
                </a:lnTo>
                <a:close/>
              </a:path>
              <a:path w="1744980" h="859154">
                <a:moveTo>
                  <a:pt x="1113218" y="166878"/>
                </a:moveTo>
                <a:lnTo>
                  <a:pt x="1076083" y="136004"/>
                </a:lnTo>
                <a:lnTo>
                  <a:pt x="1035265" y="111442"/>
                </a:lnTo>
                <a:lnTo>
                  <a:pt x="1002817" y="97726"/>
                </a:lnTo>
                <a:lnTo>
                  <a:pt x="991768" y="93052"/>
                </a:lnTo>
                <a:lnTo>
                  <a:pt x="946581" y="80683"/>
                </a:lnTo>
                <a:lnTo>
                  <a:pt x="900747" y="74168"/>
                </a:lnTo>
                <a:lnTo>
                  <a:pt x="855294" y="73380"/>
                </a:lnTo>
                <a:lnTo>
                  <a:pt x="811276" y="78841"/>
                </a:lnTo>
                <a:lnTo>
                  <a:pt x="768934" y="90970"/>
                </a:lnTo>
                <a:lnTo>
                  <a:pt x="728522" y="109334"/>
                </a:lnTo>
                <a:lnTo>
                  <a:pt x="690283" y="133515"/>
                </a:lnTo>
                <a:lnTo>
                  <a:pt x="654494" y="163106"/>
                </a:lnTo>
                <a:lnTo>
                  <a:pt x="621372" y="197675"/>
                </a:lnTo>
                <a:lnTo>
                  <a:pt x="662571" y="163957"/>
                </a:lnTo>
                <a:lnTo>
                  <a:pt x="707047" y="136906"/>
                </a:lnTo>
                <a:lnTo>
                  <a:pt x="754392" y="116700"/>
                </a:lnTo>
                <a:lnTo>
                  <a:pt x="804202" y="103581"/>
                </a:lnTo>
                <a:lnTo>
                  <a:pt x="856081" y="97726"/>
                </a:lnTo>
                <a:lnTo>
                  <a:pt x="910005" y="98044"/>
                </a:lnTo>
                <a:lnTo>
                  <a:pt x="964387" y="104317"/>
                </a:lnTo>
                <a:lnTo>
                  <a:pt x="1017536" y="117335"/>
                </a:lnTo>
                <a:lnTo>
                  <a:pt x="1067714" y="137922"/>
                </a:lnTo>
                <a:lnTo>
                  <a:pt x="1113218" y="166878"/>
                </a:lnTo>
                <a:close/>
              </a:path>
              <a:path w="1744980" h="859154">
                <a:moveTo>
                  <a:pt x="1176134" y="755383"/>
                </a:moveTo>
                <a:lnTo>
                  <a:pt x="1168819" y="715746"/>
                </a:lnTo>
                <a:lnTo>
                  <a:pt x="1146022" y="680732"/>
                </a:lnTo>
                <a:lnTo>
                  <a:pt x="1123365" y="664349"/>
                </a:lnTo>
                <a:lnTo>
                  <a:pt x="1123365" y="754392"/>
                </a:lnTo>
                <a:lnTo>
                  <a:pt x="1119009" y="779437"/>
                </a:lnTo>
                <a:lnTo>
                  <a:pt x="1106906" y="798906"/>
                </a:lnTo>
                <a:lnTo>
                  <a:pt x="1088593" y="811517"/>
                </a:lnTo>
                <a:lnTo>
                  <a:pt x="1065542" y="816000"/>
                </a:lnTo>
                <a:lnTo>
                  <a:pt x="1042187" y="811491"/>
                </a:lnTo>
                <a:lnTo>
                  <a:pt x="1023708" y="798842"/>
                </a:lnTo>
                <a:lnTo>
                  <a:pt x="1011555" y="779360"/>
                </a:lnTo>
                <a:lnTo>
                  <a:pt x="1007173" y="754392"/>
                </a:lnTo>
                <a:lnTo>
                  <a:pt x="1011567" y="729386"/>
                </a:lnTo>
                <a:lnTo>
                  <a:pt x="1023734" y="709866"/>
                </a:lnTo>
                <a:lnTo>
                  <a:pt x="1042212" y="697153"/>
                </a:lnTo>
                <a:lnTo>
                  <a:pt x="1065542" y="692607"/>
                </a:lnTo>
                <a:lnTo>
                  <a:pt x="1088783" y="697128"/>
                </a:lnTo>
                <a:lnTo>
                  <a:pt x="1107084" y="709803"/>
                </a:lnTo>
                <a:lnTo>
                  <a:pt x="1119073" y="729322"/>
                </a:lnTo>
                <a:lnTo>
                  <a:pt x="1123365" y="754392"/>
                </a:lnTo>
                <a:lnTo>
                  <a:pt x="1123365" y="664349"/>
                </a:lnTo>
                <a:lnTo>
                  <a:pt x="1109370" y="657580"/>
                </a:lnTo>
                <a:lnTo>
                  <a:pt x="1088567" y="652183"/>
                </a:lnTo>
                <a:lnTo>
                  <a:pt x="1065542" y="650392"/>
                </a:lnTo>
                <a:lnTo>
                  <a:pt x="1042314" y="652183"/>
                </a:lnTo>
                <a:lnTo>
                  <a:pt x="1002995" y="666584"/>
                </a:lnTo>
                <a:lnTo>
                  <a:pt x="963028" y="713790"/>
                </a:lnTo>
                <a:lnTo>
                  <a:pt x="954913" y="753262"/>
                </a:lnTo>
                <a:lnTo>
                  <a:pt x="962228" y="792911"/>
                </a:lnTo>
                <a:lnTo>
                  <a:pt x="985024" y="827925"/>
                </a:lnTo>
                <a:lnTo>
                  <a:pt x="1021549" y="851395"/>
                </a:lnTo>
                <a:lnTo>
                  <a:pt x="1065542" y="858850"/>
                </a:lnTo>
                <a:lnTo>
                  <a:pt x="1088783" y="856970"/>
                </a:lnTo>
                <a:lnTo>
                  <a:pt x="1128102" y="842175"/>
                </a:lnTo>
                <a:lnTo>
                  <a:pt x="1168019" y="794867"/>
                </a:lnTo>
                <a:lnTo>
                  <a:pt x="1176134" y="755383"/>
                </a:lnTo>
                <a:close/>
              </a:path>
              <a:path w="1744980" h="859154">
                <a:moveTo>
                  <a:pt x="1219377" y="264795"/>
                </a:moveTo>
                <a:lnTo>
                  <a:pt x="1196771" y="218262"/>
                </a:lnTo>
                <a:lnTo>
                  <a:pt x="1169746" y="175983"/>
                </a:lnTo>
                <a:lnTo>
                  <a:pt x="1138402" y="138493"/>
                </a:lnTo>
                <a:lnTo>
                  <a:pt x="1102880" y="106311"/>
                </a:lnTo>
                <a:lnTo>
                  <a:pt x="1063256" y="79959"/>
                </a:lnTo>
                <a:lnTo>
                  <a:pt x="1019683" y="59956"/>
                </a:lnTo>
                <a:lnTo>
                  <a:pt x="993686" y="52133"/>
                </a:lnTo>
                <a:lnTo>
                  <a:pt x="972527" y="45745"/>
                </a:lnTo>
                <a:lnTo>
                  <a:pt x="923163" y="37274"/>
                </a:lnTo>
                <a:lnTo>
                  <a:pt x="872451" y="35090"/>
                </a:lnTo>
                <a:lnTo>
                  <a:pt x="821410" y="39712"/>
                </a:lnTo>
                <a:lnTo>
                  <a:pt x="771042" y="51663"/>
                </a:lnTo>
                <a:lnTo>
                  <a:pt x="722325" y="71450"/>
                </a:lnTo>
                <a:lnTo>
                  <a:pt x="769404" y="58178"/>
                </a:lnTo>
                <a:lnTo>
                  <a:pt x="818007" y="52133"/>
                </a:lnTo>
                <a:lnTo>
                  <a:pt x="867270" y="52527"/>
                </a:lnTo>
                <a:lnTo>
                  <a:pt x="916368" y="58547"/>
                </a:lnTo>
                <a:lnTo>
                  <a:pt x="964438" y="69405"/>
                </a:lnTo>
                <a:lnTo>
                  <a:pt x="1010653" y="84302"/>
                </a:lnTo>
                <a:lnTo>
                  <a:pt x="1054087" y="103327"/>
                </a:lnTo>
                <a:lnTo>
                  <a:pt x="1094270" y="126987"/>
                </a:lnTo>
                <a:lnTo>
                  <a:pt x="1131049" y="155117"/>
                </a:lnTo>
                <a:lnTo>
                  <a:pt x="1164272" y="187579"/>
                </a:lnTo>
                <a:lnTo>
                  <a:pt x="1193761" y="224193"/>
                </a:lnTo>
                <a:lnTo>
                  <a:pt x="1219377" y="264795"/>
                </a:lnTo>
                <a:close/>
              </a:path>
              <a:path w="1744980" h="859154">
                <a:moveTo>
                  <a:pt x="1270114" y="288086"/>
                </a:moveTo>
                <a:lnTo>
                  <a:pt x="1228369" y="288594"/>
                </a:lnTo>
                <a:lnTo>
                  <a:pt x="1182319" y="290436"/>
                </a:lnTo>
                <a:lnTo>
                  <a:pt x="1133487" y="294182"/>
                </a:lnTo>
                <a:lnTo>
                  <a:pt x="1083398" y="300367"/>
                </a:lnTo>
                <a:lnTo>
                  <a:pt x="1033614" y="309511"/>
                </a:lnTo>
                <a:lnTo>
                  <a:pt x="985672" y="322186"/>
                </a:lnTo>
                <a:lnTo>
                  <a:pt x="941082" y="338899"/>
                </a:lnTo>
                <a:lnTo>
                  <a:pt x="901395" y="360197"/>
                </a:lnTo>
                <a:lnTo>
                  <a:pt x="868159" y="386638"/>
                </a:lnTo>
                <a:lnTo>
                  <a:pt x="835075" y="360197"/>
                </a:lnTo>
                <a:lnTo>
                  <a:pt x="795489" y="338899"/>
                </a:lnTo>
                <a:lnTo>
                  <a:pt x="750951" y="322186"/>
                </a:lnTo>
                <a:lnTo>
                  <a:pt x="703021" y="309511"/>
                </a:lnTo>
                <a:lnTo>
                  <a:pt x="653237" y="300367"/>
                </a:lnTo>
                <a:lnTo>
                  <a:pt x="603173" y="294182"/>
                </a:lnTo>
                <a:lnTo>
                  <a:pt x="554367" y="290436"/>
                </a:lnTo>
                <a:lnTo>
                  <a:pt x="508381" y="288594"/>
                </a:lnTo>
                <a:lnTo>
                  <a:pt x="466763" y="288086"/>
                </a:lnTo>
                <a:lnTo>
                  <a:pt x="508304" y="295567"/>
                </a:lnTo>
                <a:lnTo>
                  <a:pt x="553821" y="306946"/>
                </a:lnTo>
                <a:lnTo>
                  <a:pt x="600976" y="322465"/>
                </a:lnTo>
                <a:lnTo>
                  <a:pt x="647382" y="342366"/>
                </a:lnTo>
                <a:lnTo>
                  <a:pt x="690664" y="366877"/>
                </a:lnTo>
                <a:lnTo>
                  <a:pt x="728497" y="396290"/>
                </a:lnTo>
                <a:lnTo>
                  <a:pt x="758405" y="430733"/>
                </a:lnTo>
                <a:lnTo>
                  <a:pt x="778090" y="470509"/>
                </a:lnTo>
                <a:lnTo>
                  <a:pt x="785190" y="515861"/>
                </a:lnTo>
                <a:lnTo>
                  <a:pt x="951204" y="515861"/>
                </a:lnTo>
                <a:lnTo>
                  <a:pt x="958303" y="470496"/>
                </a:lnTo>
                <a:lnTo>
                  <a:pt x="978039" y="430707"/>
                </a:lnTo>
                <a:lnTo>
                  <a:pt x="1008024" y="396252"/>
                </a:lnTo>
                <a:lnTo>
                  <a:pt x="1045819" y="366941"/>
                </a:lnTo>
                <a:lnTo>
                  <a:pt x="1089152" y="342442"/>
                </a:lnTo>
                <a:lnTo>
                  <a:pt x="1135621" y="322541"/>
                </a:lnTo>
                <a:lnTo>
                  <a:pt x="1182852" y="307022"/>
                </a:lnTo>
                <a:lnTo>
                  <a:pt x="1228471" y="295617"/>
                </a:lnTo>
                <a:lnTo>
                  <a:pt x="1270114" y="288086"/>
                </a:lnTo>
                <a:close/>
              </a:path>
              <a:path w="1744980" h="859154">
                <a:moveTo>
                  <a:pt x="1381569" y="653834"/>
                </a:moveTo>
                <a:lnTo>
                  <a:pt x="1325905" y="653834"/>
                </a:lnTo>
                <a:lnTo>
                  <a:pt x="1272781" y="770712"/>
                </a:lnTo>
                <a:lnTo>
                  <a:pt x="1222006" y="653834"/>
                </a:lnTo>
                <a:lnTo>
                  <a:pt x="1167612" y="653834"/>
                </a:lnTo>
                <a:lnTo>
                  <a:pt x="1260348" y="856703"/>
                </a:lnTo>
                <a:lnTo>
                  <a:pt x="1282471" y="856703"/>
                </a:lnTo>
                <a:lnTo>
                  <a:pt x="1324483" y="770712"/>
                </a:lnTo>
                <a:lnTo>
                  <a:pt x="1381569" y="653834"/>
                </a:lnTo>
                <a:close/>
              </a:path>
              <a:path w="1744980" h="859154">
                <a:moveTo>
                  <a:pt x="1534350" y="816965"/>
                </a:moveTo>
                <a:lnTo>
                  <a:pt x="1446149" y="816965"/>
                </a:lnTo>
                <a:lnTo>
                  <a:pt x="1446288" y="769239"/>
                </a:lnTo>
                <a:lnTo>
                  <a:pt x="1527822" y="769239"/>
                </a:lnTo>
                <a:lnTo>
                  <a:pt x="1527822" y="731977"/>
                </a:lnTo>
                <a:lnTo>
                  <a:pt x="1446149" y="731977"/>
                </a:lnTo>
                <a:lnTo>
                  <a:pt x="1446149" y="691222"/>
                </a:lnTo>
                <a:lnTo>
                  <a:pt x="1531683" y="691222"/>
                </a:lnTo>
                <a:lnTo>
                  <a:pt x="1531683" y="653834"/>
                </a:lnTo>
                <a:lnTo>
                  <a:pt x="1395260" y="653834"/>
                </a:lnTo>
                <a:lnTo>
                  <a:pt x="1395260" y="854811"/>
                </a:lnTo>
                <a:lnTo>
                  <a:pt x="1534350" y="854811"/>
                </a:lnTo>
                <a:lnTo>
                  <a:pt x="1534350" y="816965"/>
                </a:lnTo>
                <a:close/>
              </a:path>
              <a:path w="1744980" h="859154">
                <a:moveTo>
                  <a:pt x="1744472" y="854989"/>
                </a:moveTo>
                <a:lnTo>
                  <a:pt x="1712417" y="786307"/>
                </a:lnTo>
                <a:lnTo>
                  <a:pt x="1707515" y="777443"/>
                </a:lnTo>
                <a:lnTo>
                  <a:pt x="1703908" y="772896"/>
                </a:lnTo>
                <a:lnTo>
                  <a:pt x="1701850" y="770293"/>
                </a:lnTo>
                <a:lnTo>
                  <a:pt x="1695437" y="764832"/>
                </a:lnTo>
                <a:lnTo>
                  <a:pt x="1688261" y="761072"/>
                </a:lnTo>
                <a:lnTo>
                  <a:pt x="1704035" y="751916"/>
                </a:lnTo>
                <a:lnTo>
                  <a:pt x="1715185" y="740803"/>
                </a:lnTo>
                <a:lnTo>
                  <a:pt x="1717306" y="736600"/>
                </a:lnTo>
                <a:lnTo>
                  <a:pt x="1721815" y="727633"/>
                </a:lnTo>
                <a:lnTo>
                  <a:pt x="1723999" y="712292"/>
                </a:lnTo>
                <a:lnTo>
                  <a:pt x="1719592" y="689419"/>
                </a:lnTo>
                <a:lnTo>
                  <a:pt x="1718983" y="686219"/>
                </a:lnTo>
                <a:lnTo>
                  <a:pt x="1703819" y="668096"/>
                </a:lnTo>
                <a:lnTo>
                  <a:pt x="1678355" y="657529"/>
                </a:lnTo>
                <a:lnTo>
                  <a:pt x="1670659" y="656793"/>
                </a:lnTo>
                <a:lnTo>
                  <a:pt x="1670659" y="712762"/>
                </a:lnTo>
                <a:lnTo>
                  <a:pt x="1669046" y="723188"/>
                </a:lnTo>
                <a:lnTo>
                  <a:pt x="1664055" y="730643"/>
                </a:lnTo>
                <a:lnTo>
                  <a:pt x="1655445" y="735114"/>
                </a:lnTo>
                <a:lnTo>
                  <a:pt x="1643024" y="736600"/>
                </a:lnTo>
                <a:lnTo>
                  <a:pt x="1643024" y="736434"/>
                </a:lnTo>
                <a:lnTo>
                  <a:pt x="1618373" y="736434"/>
                </a:lnTo>
                <a:lnTo>
                  <a:pt x="1618373" y="689419"/>
                </a:lnTo>
                <a:lnTo>
                  <a:pt x="1643024" y="689419"/>
                </a:lnTo>
                <a:lnTo>
                  <a:pt x="1655229" y="691032"/>
                </a:lnTo>
                <a:lnTo>
                  <a:pt x="1663852" y="695667"/>
                </a:lnTo>
                <a:lnTo>
                  <a:pt x="1668970" y="703008"/>
                </a:lnTo>
                <a:lnTo>
                  <a:pt x="1670659" y="712762"/>
                </a:lnTo>
                <a:lnTo>
                  <a:pt x="1670659" y="656793"/>
                </a:lnTo>
                <a:lnTo>
                  <a:pt x="1642465" y="654088"/>
                </a:lnTo>
                <a:lnTo>
                  <a:pt x="1567395" y="654088"/>
                </a:lnTo>
                <a:lnTo>
                  <a:pt x="1567395" y="855065"/>
                </a:lnTo>
                <a:lnTo>
                  <a:pt x="1618208" y="855065"/>
                </a:lnTo>
                <a:lnTo>
                  <a:pt x="1618208" y="773353"/>
                </a:lnTo>
                <a:lnTo>
                  <a:pt x="1620735" y="773353"/>
                </a:lnTo>
                <a:lnTo>
                  <a:pt x="1622209" y="772896"/>
                </a:lnTo>
                <a:lnTo>
                  <a:pt x="1624279" y="772896"/>
                </a:lnTo>
                <a:lnTo>
                  <a:pt x="1661541" y="797293"/>
                </a:lnTo>
                <a:lnTo>
                  <a:pt x="1687169" y="854989"/>
                </a:lnTo>
                <a:lnTo>
                  <a:pt x="1744472" y="8549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28310" y="543813"/>
            <a:ext cx="723137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5233" y="1830450"/>
            <a:ext cx="16937532" cy="2247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9430004" y="6314746"/>
            <a:ext cx="51809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0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SĂNĂTATEA</a:t>
            </a:r>
            <a:r>
              <a:rPr sz="5400" b="1" spc="-335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5400" b="1" spc="60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</a:t>
            </a:r>
            <a:endParaRPr sz="5400">
              <a:solidFill>
                <a:srgbClr val="00539F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19094" y="5736641"/>
            <a:ext cx="64249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7200" b="1" spc="155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AVEM</a:t>
            </a:r>
            <a:r>
              <a:rPr sz="7200" b="1" spc="-430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7200" b="1" spc="-440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GRIJĂ</a:t>
            </a:r>
            <a:r>
              <a:rPr sz="7200" b="1" spc="-650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6000" b="1" spc="-127" baseline="38194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DE</a:t>
            </a:r>
            <a:endParaRPr sz="6000" baseline="38194">
              <a:solidFill>
                <a:srgbClr val="00539F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05576" y="4305300"/>
            <a:ext cx="603123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800" spc="-215" dirty="0">
                <a:solidFill>
                  <a:srgbClr val="00539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ÎMPREUNĂ</a:t>
            </a:r>
            <a:endParaRPr sz="8800" dirty="0">
              <a:solidFill>
                <a:srgbClr val="00539F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1" name="Picture 10" descr="A logo of a police officer&#10;&#10;Description automatically generated">
            <a:extLst>
              <a:ext uri="{FF2B5EF4-FFF2-40B4-BE49-F238E27FC236}">
                <a16:creationId xmlns:a16="http://schemas.microsoft.com/office/drawing/2014/main" id="{04A60DBE-A817-3F32-CC6C-A3A5086996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442" y="754650"/>
            <a:ext cx="1963758" cy="1874250"/>
          </a:xfrm>
          <a:prstGeom prst="rect">
            <a:avLst/>
          </a:prstGeom>
        </p:spPr>
      </p:pic>
      <p:pic>
        <p:nvPicPr>
          <p:cNvPr id="13" name="Picture 12" descr="A blue logo with a person in the middle&#10;&#10;Description automatically generated">
            <a:extLst>
              <a:ext uri="{FF2B5EF4-FFF2-40B4-BE49-F238E27FC236}">
                <a16:creationId xmlns:a16="http://schemas.microsoft.com/office/drawing/2014/main" id="{8C0FE129-7BA7-9720-3125-1F1AC5BE1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043398"/>
            <a:ext cx="2614170" cy="1296753"/>
          </a:xfrm>
          <a:prstGeom prst="rect">
            <a:avLst/>
          </a:prstGeom>
        </p:spPr>
      </p:pic>
      <p:pic>
        <p:nvPicPr>
          <p:cNvPr id="14" name="object 7">
            <a:extLst>
              <a:ext uri="{FF2B5EF4-FFF2-40B4-BE49-F238E27FC236}">
                <a16:creationId xmlns:a16="http://schemas.microsoft.com/office/drawing/2014/main" id="{B7721F5E-6F25-EC65-4F09-DE28914542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191498"/>
            <a:ext cx="18287999" cy="2095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az 23" descr="Obraz zawierający mapa, tekst, atlas&#10;&#10;Opis wygenerowany automatycznie">
            <a:extLst>
              <a:ext uri="{FF2B5EF4-FFF2-40B4-BE49-F238E27FC236}">
                <a16:creationId xmlns:a16="http://schemas.microsoft.com/office/drawing/2014/main" id="{D1AE5FFC-2C30-8A91-CF59-1B25FC7CA8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0240" y="0"/>
            <a:ext cx="17105960" cy="10287000"/>
          </a:xfrm>
          <a:prstGeom prst="rect">
            <a:avLst/>
          </a:prstGeom>
        </p:spPr>
      </p:pic>
      <p:sp>
        <p:nvSpPr>
          <p:cNvPr id="42" name="Slide Number Placeholder 3">
            <a:extLst>
              <a:ext uri="{FF2B5EF4-FFF2-40B4-BE49-F238E27FC236}">
                <a16:creationId xmlns:a16="http://schemas.microsoft.com/office/drawing/2014/main" id="{773D832E-A9D1-024E-FE95-20DD97FC5752}"/>
              </a:ext>
            </a:extLst>
          </p:cNvPr>
          <p:cNvSpPr txBox="1">
            <a:spLocks/>
          </p:cNvSpPr>
          <p:nvPr/>
        </p:nvSpPr>
        <p:spPr>
          <a:xfrm>
            <a:off x="9225983" y="7853087"/>
            <a:ext cx="2743200" cy="1993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E065B60-20D0-473C-998A-4F70BB9DBE1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8C845902-A346-B233-36F9-D31E0167CDA2}"/>
              </a:ext>
            </a:extLst>
          </p:cNvPr>
          <p:cNvSpPr txBox="1">
            <a:spLocks/>
          </p:cNvSpPr>
          <p:nvPr/>
        </p:nvSpPr>
        <p:spPr>
          <a:xfrm>
            <a:off x="619775" y="2873375"/>
            <a:ext cx="6386607" cy="1203134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5895" indent="-175895"/>
            <a:endParaRPr lang="pl-PL" sz="1400" kern="0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2C3FAF22-7ED0-6A7F-2937-0A102569D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22" y="1548532"/>
            <a:ext cx="7972011" cy="732213"/>
          </a:xfrm>
        </p:spPr>
        <p:txBody>
          <a:bodyPr/>
          <a:lstStyle/>
          <a:p>
            <a:r>
              <a:rPr lang="en-US" dirty="0"/>
              <a:t>Healthcare Services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FC791B-95A5-37E0-0197-FE0D4687815E}"/>
              </a:ext>
            </a:extLst>
          </p:cNvPr>
          <p:cNvSpPr/>
          <p:nvPr/>
        </p:nvSpPr>
        <p:spPr>
          <a:xfrm>
            <a:off x="386228" y="4368458"/>
            <a:ext cx="9036016" cy="675238"/>
          </a:xfrm>
          <a:prstGeom prst="rect">
            <a:avLst/>
          </a:prstGeom>
          <a:solidFill>
            <a:srgbClr val="0053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2400" b="1" dirty="0">
                <a:latin typeface="Arial"/>
                <a:cs typeface="Arial"/>
              </a:rPr>
              <a:t>Q2 2024</a:t>
            </a:r>
            <a:r>
              <a:rPr lang="en-US" sz="2400" b="1" dirty="0">
                <a:latin typeface="Arial"/>
                <a:cs typeface="Arial"/>
              </a:rPr>
              <a:t> KEY FACTS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1DD84C6-4F62-403C-CD07-4D20630C5615}"/>
              </a:ext>
            </a:extLst>
          </p:cNvPr>
          <p:cNvSpPr/>
          <p:nvPr/>
        </p:nvSpPr>
        <p:spPr>
          <a:xfrm>
            <a:off x="450678" y="5043699"/>
            <a:ext cx="8971566" cy="4951352"/>
          </a:xfrm>
          <a:prstGeom prst="rect">
            <a:avLst/>
          </a:prstGeom>
          <a:solidFill>
            <a:schemeClr val="bg1">
              <a:alpha val="587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46" name="pole tekstowe 4">
            <a:extLst>
              <a:ext uri="{FF2B5EF4-FFF2-40B4-BE49-F238E27FC236}">
                <a16:creationId xmlns:a16="http://schemas.microsoft.com/office/drawing/2014/main" id="{888D7837-5CF6-54D6-3F12-D6899225B310}"/>
              </a:ext>
            </a:extLst>
          </p:cNvPr>
          <p:cNvSpPr txBox="1"/>
          <p:nvPr/>
        </p:nvSpPr>
        <p:spPr>
          <a:xfrm>
            <a:off x="690016" y="6144892"/>
            <a:ext cx="2210096" cy="675237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ro-RO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Ani de experiență</a:t>
            </a:r>
            <a:endParaRPr lang="en-GB" sz="1400" b="1" dirty="0">
              <a:solidFill>
                <a:srgbClr val="00539F"/>
              </a:solidFill>
              <a:latin typeface="Arial Black"/>
              <a:cs typeface="Arial Black" panose="020B0604020202020204" pitchFamily="34" charset="0"/>
            </a:endParaRPr>
          </a:p>
        </p:txBody>
      </p:sp>
      <p:sp>
        <p:nvSpPr>
          <p:cNvPr id="47" name="Round Diagonal Corner of Rectangle 5">
            <a:extLst>
              <a:ext uri="{FF2B5EF4-FFF2-40B4-BE49-F238E27FC236}">
                <a16:creationId xmlns:a16="http://schemas.microsoft.com/office/drawing/2014/main" id="{63E0B2D8-90F0-DE96-769F-E2F0A1437C8E}"/>
              </a:ext>
            </a:extLst>
          </p:cNvPr>
          <p:cNvSpPr/>
          <p:nvPr/>
        </p:nvSpPr>
        <p:spPr>
          <a:xfrm>
            <a:off x="708182" y="5289387"/>
            <a:ext cx="2210096" cy="827137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en-PL" sz="3200" b="1"/>
          </a:p>
        </p:txBody>
      </p:sp>
      <p:sp>
        <p:nvSpPr>
          <p:cNvPr id="48" name="pole tekstowe 4">
            <a:extLst>
              <a:ext uri="{FF2B5EF4-FFF2-40B4-BE49-F238E27FC236}">
                <a16:creationId xmlns:a16="http://schemas.microsoft.com/office/drawing/2014/main" id="{0251A2C5-A899-9A0C-8300-7664BAB29A02}"/>
              </a:ext>
            </a:extLst>
          </p:cNvPr>
          <p:cNvSpPr txBox="1"/>
          <p:nvPr/>
        </p:nvSpPr>
        <p:spPr>
          <a:xfrm>
            <a:off x="3574505" y="6144892"/>
            <a:ext cx="2210096" cy="675237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Subdivizii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9" name="Round Diagonal Corner of Rectangle 27">
            <a:extLst>
              <a:ext uri="{FF2B5EF4-FFF2-40B4-BE49-F238E27FC236}">
                <a16:creationId xmlns:a16="http://schemas.microsoft.com/office/drawing/2014/main" id="{0E4D03D3-4884-6A50-87F1-56900FF0CD6D}"/>
              </a:ext>
            </a:extLst>
          </p:cNvPr>
          <p:cNvSpPr/>
          <p:nvPr/>
        </p:nvSpPr>
        <p:spPr>
          <a:xfrm>
            <a:off x="3592671" y="5289387"/>
            <a:ext cx="2210096" cy="827137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PL" sz="3200" b="1" dirty="0"/>
          </a:p>
        </p:txBody>
      </p:sp>
      <p:sp>
        <p:nvSpPr>
          <p:cNvPr id="50" name="pole tekstowe 4">
            <a:extLst>
              <a:ext uri="{FF2B5EF4-FFF2-40B4-BE49-F238E27FC236}">
                <a16:creationId xmlns:a16="http://schemas.microsoft.com/office/drawing/2014/main" id="{AA1E4559-EF3A-256E-D5AB-2B85C4DD6691}"/>
              </a:ext>
            </a:extLst>
          </p:cNvPr>
          <p:cNvSpPr txBox="1"/>
          <p:nvPr/>
        </p:nvSpPr>
        <p:spPr>
          <a:xfrm>
            <a:off x="6367005" y="6144892"/>
            <a:ext cx="2210096" cy="675237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ro-RO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Abonați</a:t>
            </a:r>
            <a:endParaRPr lang="en-GB" sz="1400" b="1" dirty="0">
              <a:solidFill>
                <a:srgbClr val="00539F"/>
              </a:solidFill>
              <a:latin typeface="Arial Black"/>
              <a:cs typeface="Arial Black" panose="020B0604020202020204" pitchFamily="34" charset="0"/>
            </a:endParaRPr>
          </a:p>
        </p:txBody>
      </p:sp>
      <p:sp>
        <p:nvSpPr>
          <p:cNvPr id="51" name="Round Diagonal Corner of Rectangle 29">
            <a:extLst>
              <a:ext uri="{FF2B5EF4-FFF2-40B4-BE49-F238E27FC236}">
                <a16:creationId xmlns:a16="http://schemas.microsoft.com/office/drawing/2014/main" id="{06CE746A-3D4E-5EA8-3D07-7D8498F4970C}"/>
              </a:ext>
            </a:extLst>
          </p:cNvPr>
          <p:cNvSpPr/>
          <p:nvPr/>
        </p:nvSpPr>
        <p:spPr>
          <a:xfrm>
            <a:off x="6385171" y="5263522"/>
            <a:ext cx="2210096" cy="827137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2400" b="1">
                <a:solidFill>
                  <a:schemeClr val="bg1"/>
                </a:solidFill>
                <a:cs typeface="Arial"/>
              </a:rPr>
              <a:t>1.8</a:t>
            </a:r>
            <a:r>
              <a:rPr lang="pl-PL" sz="2000" b="1">
                <a:solidFill>
                  <a:schemeClr val="bg1"/>
                </a:solidFill>
                <a:cs typeface="Arial"/>
              </a:rPr>
              <a:t> </a:t>
            </a:r>
            <a:r>
              <a:rPr lang="pl-PL" sz="2000" b="1" err="1">
                <a:solidFill>
                  <a:schemeClr val="bg1"/>
                </a:solidFill>
                <a:cs typeface="Arial"/>
              </a:rPr>
              <a:t>million</a:t>
            </a:r>
            <a:endParaRPr lang="pl-PL" sz="20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52" name="pole tekstowe 4">
            <a:extLst>
              <a:ext uri="{FF2B5EF4-FFF2-40B4-BE49-F238E27FC236}">
                <a16:creationId xmlns:a16="http://schemas.microsoft.com/office/drawing/2014/main" id="{C38443DF-DF8F-2ABD-B579-2B9455612E6C}"/>
              </a:ext>
            </a:extLst>
          </p:cNvPr>
          <p:cNvSpPr txBox="1"/>
          <p:nvPr/>
        </p:nvSpPr>
        <p:spPr>
          <a:xfrm>
            <a:off x="690016" y="7726899"/>
            <a:ext cx="2210096" cy="57696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Spitale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3" name="Round Diagonal Corner of Rectangle 31">
            <a:extLst>
              <a:ext uri="{FF2B5EF4-FFF2-40B4-BE49-F238E27FC236}">
                <a16:creationId xmlns:a16="http://schemas.microsoft.com/office/drawing/2014/main" id="{8F9AC362-3154-D492-03D5-106389407D57}"/>
              </a:ext>
            </a:extLst>
          </p:cNvPr>
          <p:cNvSpPr/>
          <p:nvPr/>
        </p:nvSpPr>
        <p:spPr>
          <a:xfrm>
            <a:off x="708182" y="6912161"/>
            <a:ext cx="2210096" cy="77137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PL" sz="3200" b="1"/>
          </a:p>
        </p:txBody>
      </p:sp>
      <p:sp>
        <p:nvSpPr>
          <p:cNvPr id="54" name="pole tekstowe 4">
            <a:extLst>
              <a:ext uri="{FF2B5EF4-FFF2-40B4-BE49-F238E27FC236}">
                <a16:creationId xmlns:a16="http://schemas.microsoft.com/office/drawing/2014/main" id="{6675F3E9-2BF0-6E6E-5284-15954BD19E2C}"/>
              </a:ext>
            </a:extLst>
          </p:cNvPr>
          <p:cNvSpPr txBox="1"/>
          <p:nvPr/>
        </p:nvSpPr>
        <p:spPr>
          <a:xfrm>
            <a:off x="3574505" y="7726899"/>
            <a:ext cx="2210096" cy="57696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Clinici medicale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5" name="Round Diagonal Corner of Rectangle 33">
            <a:extLst>
              <a:ext uri="{FF2B5EF4-FFF2-40B4-BE49-F238E27FC236}">
                <a16:creationId xmlns:a16="http://schemas.microsoft.com/office/drawing/2014/main" id="{3DA699F4-FDD3-2843-43B1-7CBC889B1559}"/>
              </a:ext>
            </a:extLst>
          </p:cNvPr>
          <p:cNvSpPr/>
          <p:nvPr/>
        </p:nvSpPr>
        <p:spPr>
          <a:xfrm>
            <a:off x="3592671" y="6899802"/>
            <a:ext cx="2210096" cy="77137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latin typeface="Arial"/>
                <a:cs typeface="Arial"/>
              </a:rPr>
              <a:t>181</a:t>
            </a:r>
            <a:endParaRPr lang="en-PL" sz="3200" b="1"/>
          </a:p>
        </p:txBody>
      </p:sp>
      <p:sp>
        <p:nvSpPr>
          <p:cNvPr id="56" name="pole tekstowe 4">
            <a:extLst>
              <a:ext uri="{FF2B5EF4-FFF2-40B4-BE49-F238E27FC236}">
                <a16:creationId xmlns:a16="http://schemas.microsoft.com/office/drawing/2014/main" id="{B9D4A3D2-FC1F-C429-2662-7333636D8DA7}"/>
              </a:ext>
            </a:extLst>
          </p:cNvPr>
          <p:cNvSpPr txBox="1"/>
          <p:nvPr/>
        </p:nvSpPr>
        <p:spPr>
          <a:xfrm>
            <a:off x="6407167" y="7726899"/>
            <a:ext cx="2210096" cy="57696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Angajați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7" name="Round Diagonal Corner of Rectangle 35">
            <a:extLst>
              <a:ext uri="{FF2B5EF4-FFF2-40B4-BE49-F238E27FC236}">
                <a16:creationId xmlns:a16="http://schemas.microsoft.com/office/drawing/2014/main" id="{8ABA78A6-5DB3-1540-8A87-B32B7B797D90}"/>
              </a:ext>
            </a:extLst>
          </p:cNvPr>
          <p:cNvSpPr/>
          <p:nvPr/>
        </p:nvSpPr>
        <p:spPr>
          <a:xfrm>
            <a:off x="6385171" y="6899802"/>
            <a:ext cx="2210096" cy="78373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2800" b="1">
                <a:solidFill>
                  <a:schemeClr val="bg1"/>
                </a:solidFill>
                <a:latin typeface="Arial"/>
                <a:cs typeface="Arial"/>
              </a:rPr>
              <a:t>36,172</a:t>
            </a:r>
            <a:endParaRPr lang="en-US" sz="2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8" name="Round Diagonal Corner of Rectangle 31">
            <a:extLst>
              <a:ext uri="{FF2B5EF4-FFF2-40B4-BE49-F238E27FC236}">
                <a16:creationId xmlns:a16="http://schemas.microsoft.com/office/drawing/2014/main" id="{1509BE72-749B-37EE-18D7-8807F0C8BCF9}"/>
              </a:ext>
            </a:extLst>
          </p:cNvPr>
          <p:cNvSpPr/>
          <p:nvPr/>
        </p:nvSpPr>
        <p:spPr>
          <a:xfrm>
            <a:off x="708182" y="8433379"/>
            <a:ext cx="2210096" cy="77137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cs typeface="Arial"/>
              </a:rPr>
              <a:t>18</a:t>
            </a:r>
          </a:p>
        </p:txBody>
      </p:sp>
      <p:sp>
        <p:nvSpPr>
          <p:cNvPr id="59" name="pole tekstowe 4">
            <a:extLst>
              <a:ext uri="{FF2B5EF4-FFF2-40B4-BE49-F238E27FC236}">
                <a16:creationId xmlns:a16="http://schemas.microsoft.com/office/drawing/2014/main" id="{6122F8F0-906A-EE53-8C7B-D6EAE2B4E456}"/>
              </a:ext>
            </a:extLst>
          </p:cNvPr>
          <p:cNvSpPr txBox="1"/>
          <p:nvPr/>
        </p:nvSpPr>
        <p:spPr>
          <a:xfrm>
            <a:off x="702982" y="9252710"/>
            <a:ext cx="2197130" cy="57696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Clinici de fertilitate</a:t>
            </a:r>
            <a:endParaRPr lang="pl-PL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0" name="Round Diagonal Corner of Rectangle 33">
            <a:extLst>
              <a:ext uri="{FF2B5EF4-FFF2-40B4-BE49-F238E27FC236}">
                <a16:creationId xmlns:a16="http://schemas.microsoft.com/office/drawing/2014/main" id="{73ECB454-17EA-0E80-846A-59308414E560}"/>
              </a:ext>
            </a:extLst>
          </p:cNvPr>
          <p:cNvSpPr/>
          <p:nvPr/>
        </p:nvSpPr>
        <p:spPr>
          <a:xfrm>
            <a:off x="3592671" y="8433379"/>
            <a:ext cx="2210096" cy="77137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latin typeface="Arial"/>
                <a:cs typeface="Arial"/>
              </a:rPr>
              <a:t>115</a:t>
            </a:r>
            <a:endParaRPr lang="en-PL" sz="3200" b="1">
              <a:solidFill>
                <a:schemeClr val="bg1"/>
              </a:solidFill>
            </a:endParaRPr>
          </a:p>
        </p:txBody>
      </p:sp>
      <p:sp>
        <p:nvSpPr>
          <p:cNvPr id="61" name="pole tekstowe 4">
            <a:extLst>
              <a:ext uri="{FF2B5EF4-FFF2-40B4-BE49-F238E27FC236}">
                <a16:creationId xmlns:a16="http://schemas.microsoft.com/office/drawing/2014/main" id="{D4743760-81C6-441B-661A-955CF9424F5B}"/>
              </a:ext>
            </a:extLst>
          </p:cNvPr>
          <p:cNvSpPr txBox="1"/>
          <p:nvPr/>
        </p:nvSpPr>
        <p:spPr>
          <a:xfrm>
            <a:off x="3587470" y="9252710"/>
            <a:ext cx="2197130" cy="57696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Clinici stomatologice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2" name="pole tekstowe 4">
            <a:extLst>
              <a:ext uri="{FF2B5EF4-FFF2-40B4-BE49-F238E27FC236}">
                <a16:creationId xmlns:a16="http://schemas.microsoft.com/office/drawing/2014/main" id="{5C8B6C42-E144-EEE9-450F-819862FE6D56}"/>
              </a:ext>
            </a:extLst>
          </p:cNvPr>
          <p:cNvSpPr txBox="1"/>
          <p:nvPr/>
        </p:nvSpPr>
        <p:spPr>
          <a:xfrm>
            <a:off x="6367005" y="9259176"/>
            <a:ext cx="2210096" cy="564033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 defTabSz="457200">
              <a:defRPr/>
            </a:pPr>
            <a:r>
              <a:rPr lang="pl-PL" sz="1400" b="1" dirty="0">
                <a:solidFill>
                  <a:srgbClr val="00539F"/>
                </a:solidFill>
                <a:latin typeface="Arial Black"/>
                <a:cs typeface="Arial Black" panose="020B0604020202020204" pitchFamily="34" charset="0"/>
              </a:rPr>
              <a:t>Săli de sport</a:t>
            </a:r>
            <a:endParaRPr lang="en-GB" sz="1400" b="1" dirty="0">
              <a:solidFill>
                <a:srgbClr val="00539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3" name="Round Diagonal Corner of Rectangle 33">
            <a:extLst>
              <a:ext uri="{FF2B5EF4-FFF2-40B4-BE49-F238E27FC236}">
                <a16:creationId xmlns:a16="http://schemas.microsoft.com/office/drawing/2014/main" id="{9C1B9771-0034-DBD4-D26E-C44B67709221}"/>
              </a:ext>
            </a:extLst>
          </p:cNvPr>
          <p:cNvSpPr/>
          <p:nvPr/>
        </p:nvSpPr>
        <p:spPr>
          <a:xfrm>
            <a:off x="6385171" y="8433379"/>
            <a:ext cx="2210096" cy="771376"/>
          </a:xfrm>
          <a:prstGeom prst="round2DiagRect">
            <a:avLst>
              <a:gd name="adj1" fmla="val 33524"/>
              <a:gd name="adj2" fmla="val 0"/>
            </a:avLst>
          </a:prstGeom>
          <a:solidFill>
            <a:srgbClr val="199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3200" b="1">
                <a:solidFill>
                  <a:schemeClr val="bg1"/>
                </a:solidFill>
                <a:cs typeface="Arial"/>
              </a:rPr>
              <a:t>137</a:t>
            </a:r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id="{014A4E1B-66C0-974E-448C-5E24EF6AD0A2}"/>
              </a:ext>
            </a:extLst>
          </p:cNvPr>
          <p:cNvSpPr txBox="1">
            <a:spLocks/>
          </p:cNvSpPr>
          <p:nvPr/>
        </p:nvSpPr>
        <p:spPr>
          <a:xfrm>
            <a:off x="675232" y="543813"/>
            <a:ext cx="133455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o-RO" kern="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Cine suntem?</a:t>
            </a:r>
            <a:endParaRPr lang="ro-RO" kern="0" spc="-310" dirty="0">
              <a:solidFill>
                <a:srgbClr val="2455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6" name="object 20">
            <a:extLst>
              <a:ext uri="{FF2B5EF4-FFF2-40B4-BE49-F238E27FC236}">
                <a16:creationId xmlns:a16="http://schemas.microsoft.com/office/drawing/2014/main" id="{AED42040-87B9-45E0-F500-3437E0235DD9}"/>
              </a:ext>
            </a:extLst>
          </p:cNvPr>
          <p:cNvSpPr txBox="1"/>
          <p:nvPr/>
        </p:nvSpPr>
        <p:spPr>
          <a:xfrm>
            <a:off x="702982" y="1479433"/>
            <a:ext cx="6386607" cy="2259592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l"/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În 29 de ani, ne-am dezvoltat în 9 țări prin afaceri prezente în 5 subdiviziuni. </a:t>
            </a:r>
          </a:p>
          <a:p>
            <a:pPr algn="l"/>
            <a:endParaRPr lang="ro-RO" sz="2000" dirty="0">
              <a:solidFill>
                <a:srgbClr val="00539F"/>
              </a:solidFill>
              <a:highlight>
                <a:srgbClr val="FEFEFE"/>
              </a:highlight>
              <a:latin typeface="Lato" panose="020F0502020204030203" pitchFamily="34" charset="0"/>
            </a:endParaRPr>
          </a:p>
          <a:p>
            <a:pPr algn="l"/>
            <a:r>
              <a:rPr lang="ro-RO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Divizia </a:t>
            </a:r>
            <a:r>
              <a:rPr lang="en-US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“Healthcare Services”:</a:t>
            </a:r>
            <a:br>
              <a:rPr lang="en-US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</a:b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Medicover operează în Polonia, România, Ungaria, Ucraina, India, Danemarca, Norvegia și Germania și operează o companie europeană de asigurări în Suedia.</a:t>
            </a:r>
            <a:endParaRPr lang="en-US" sz="2000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4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romania with blue pins&#10;&#10;Description automatically generated">
            <a:extLst>
              <a:ext uri="{FF2B5EF4-FFF2-40B4-BE49-F238E27FC236}">
                <a16:creationId xmlns:a16="http://schemas.microsoft.com/office/drawing/2014/main" id="{D394E2A2-193C-C892-FC65-423567B64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66700"/>
            <a:ext cx="11628778" cy="8798595"/>
          </a:xfrm>
          <a:prstGeom prst="rect">
            <a:avLst/>
          </a:prstGeom>
        </p:spPr>
      </p:pic>
      <p:sp>
        <p:nvSpPr>
          <p:cNvPr id="5" name="object 20">
            <a:extLst>
              <a:ext uri="{FF2B5EF4-FFF2-40B4-BE49-F238E27FC236}">
                <a16:creationId xmlns:a16="http://schemas.microsoft.com/office/drawing/2014/main" id="{65692610-E28C-C51A-D921-95892E9D7FBB}"/>
              </a:ext>
            </a:extLst>
          </p:cNvPr>
          <p:cNvSpPr txBox="1"/>
          <p:nvPr/>
        </p:nvSpPr>
        <p:spPr>
          <a:xfrm>
            <a:off x="1066800" y="6134099"/>
            <a:ext cx="4582128" cy="195181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l"/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Rețeaua Medicover cuprinde </a:t>
            </a:r>
            <a:r>
              <a:rPr lang="ro-RO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27 de clinici</a:t>
            </a: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în București și în țară, </a:t>
            </a:r>
            <a:r>
              <a:rPr lang="ro-RO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5 spitale multidisciplinare</a:t>
            </a: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în București, Cluj, Craiova și Oradea, o maternitate dedicată în București și </a:t>
            </a:r>
            <a:r>
              <a:rPr lang="ro-RO" sz="20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peste 300 de clinici partenere </a:t>
            </a:r>
            <a:r>
              <a:rPr lang="ro-RO" sz="200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la nivel </a:t>
            </a: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național.</a:t>
            </a:r>
            <a:endParaRPr lang="en-US" sz="2000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2A6F15A9-7201-7E77-5CA9-790FCC1CE8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5232" y="543813"/>
            <a:ext cx="133455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Acoperire națională</a:t>
            </a:r>
            <a:endParaRPr spc="-310" dirty="0">
              <a:solidFill>
                <a:srgbClr val="2455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904AA1-9598-9CE7-D9D1-1745DDD6CF84}"/>
              </a:ext>
            </a:extLst>
          </p:cNvPr>
          <p:cNvSpPr/>
          <p:nvPr/>
        </p:nvSpPr>
        <p:spPr>
          <a:xfrm>
            <a:off x="675232" y="1409700"/>
            <a:ext cx="86768" cy="6676214"/>
          </a:xfrm>
          <a:prstGeom prst="rect">
            <a:avLst/>
          </a:prstGeom>
          <a:solidFill>
            <a:srgbClr val="0053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a police officer&#10;&#10;Description automatically generated">
            <a:extLst>
              <a:ext uri="{FF2B5EF4-FFF2-40B4-BE49-F238E27FC236}">
                <a16:creationId xmlns:a16="http://schemas.microsoft.com/office/drawing/2014/main" id="{931AEED8-4612-0D61-044C-7E7BB74CF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684" y="400408"/>
            <a:ext cx="1311180" cy="125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4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object 17">
            <a:extLst>
              <a:ext uri="{FF2B5EF4-FFF2-40B4-BE49-F238E27FC236}">
                <a16:creationId xmlns:a16="http://schemas.microsoft.com/office/drawing/2014/main" id="{076F0B93-7FA5-3A98-DAE6-D8B6807096C8}"/>
              </a:ext>
            </a:extLst>
          </p:cNvPr>
          <p:cNvGrpSpPr/>
          <p:nvPr/>
        </p:nvGrpSpPr>
        <p:grpSpPr>
          <a:xfrm>
            <a:off x="6705600" y="1651824"/>
            <a:ext cx="10829267" cy="7083531"/>
            <a:chOff x="8061959" y="2555748"/>
            <a:chExt cx="4329684" cy="4067555"/>
          </a:xfrm>
        </p:grpSpPr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C874EE8F-9798-C4A5-3AC6-458721282C9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1959" y="2555748"/>
              <a:ext cx="4329684" cy="4067555"/>
            </a:xfrm>
            <a:prstGeom prst="rect">
              <a:avLst/>
            </a:prstGeom>
          </p:spPr>
        </p:pic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2CD7825D-AA36-4EBB-C81E-437E103F7653}"/>
                </a:ext>
              </a:extLst>
            </p:cNvPr>
            <p:cNvSpPr/>
            <p:nvPr/>
          </p:nvSpPr>
          <p:spPr>
            <a:xfrm>
              <a:off x="8176259" y="2670048"/>
              <a:ext cx="3976370" cy="3720465"/>
            </a:xfrm>
            <a:custGeom>
              <a:avLst/>
              <a:gdLst/>
              <a:ahLst/>
              <a:cxnLst/>
              <a:rect l="l" t="t" r="r" b="b"/>
              <a:pathLst>
                <a:path w="3976370" h="3720465">
                  <a:moveTo>
                    <a:pt x="3877691" y="0"/>
                  </a:moveTo>
                  <a:lnTo>
                    <a:pt x="98425" y="0"/>
                  </a:lnTo>
                  <a:lnTo>
                    <a:pt x="60114" y="7735"/>
                  </a:lnTo>
                  <a:lnTo>
                    <a:pt x="28829" y="28828"/>
                  </a:lnTo>
                  <a:lnTo>
                    <a:pt x="7735" y="60114"/>
                  </a:lnTo>
                  <a:lnTo>
                    <a:pt x="0" y="98425"/>
                  </a:lnTo>
                  <a:lnTo>
                    <a:pt x="0" y="3621659"/>
                  </a:lnTo>
                  <a:lnTo>
                    <a:pt x="7735" y="3659969"/>
                  </a:lnTo>
                  <a:lnTo>
                    <a:pt x="28828" y="3691255"/>
                  </a:lnTo>
                  <a:lnTo>
                    <a:pt x="60114" y="3712348"/>
                  </a:lnTo>
                  <a:lnTo>
                    <a:pt x="98425" y="3720084"/>
                  </a:lnTo>
                  <a:lnTo>
                    <a:pt x="3877691" y="3720084"/>
                  </a:lnTo>
                  <a:lnTo>
                    <a:pt x="3916001" y="3712348"/>
                  </a:lnTo>
                  <a:lnTo>
                    <a:pt x="3947286" y="3691254"/>
                  </a:lnTo>
                  <a:lnTo>
                    <a:pt x="3968380" y="3659969"/>
                  </a:lnTo>
                  <a:lnTo>
                    <a:pt x="3976116" y="3621659"/>
                  </a:lnTo>
                  <a:lnTo>
                    <a:pt x="3976116" y="98425"/>
                  </a:lnTo>
                  <a:lnTo>
                    <a:pt x="3968380" y="60114"/>
                  </a:lnTo>
                  <a:lnTo>
                    <a:pt x="3947287" y="28829"/>
                  </a:lnTo>
                  <a:lnTo>
                    <a:pt x="3916001" y="7735"/>
                  </a:lnTo>
                  <a:lnTo>
                    <a:pt x="38776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" name="object 3">
            <a:extLst>
              <a:ext uri="{FF2B5EF4-FFF2-40B4-BE49-F238E27FC236}">
                <a16:creationId xmlns:a16="http://schemas.microsoft.com/office/drawing/2014/main" id="{6D2D2E3C-9B53-FA0E-EF1F-AE77BFB4A3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5232" y="543813"/>
            <a:ext cx="1334556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Pachetul</a:t>
            </a:r>
            <a:r>
              <a:rPr lang="en-GB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</a:t>
            </a:r>
            <a:r>
              <a:rPr lang="en-GB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beneficii</a:t>
            </a:r>
            <a:r>
              <a:rPr lang="en-GB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dedicat</a:t>
            </a:r>
            <a:r>
              <a:rPr lang="en-GB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CARE FOCUS </a:t>
            </a:r>
            <a:endParaRPr spc="-310" dirty="0">
              <a:solidFill>
                <a:srgbClr val="2455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7103DC-2317-57EB-1B56-BBC8A6D8289C}"/>
              </a:ext>
            </a:extLst>
          </p:cNvPr>
          <p:cNvSpPr txBox="1"/>
          <p:nvPr/>
        </p:nvSpPr>
        <p:spPr>
          <a:xfrm>
            <a:off x="7476737" y="2294002"/>
            <a:ext cx="8570450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Beneficii</a:t>
            </a:r>
            <a:r>
              <a:rPr lang="en-US" sz="2400" b="1" dirty="0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400" b="1" dirty="0" err="1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abonament</a:t>
            </a:r>
            <a:r>
              <a:rPr lang="en-US" sz="2400" b="1" dirty="0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 medical corporate Care Focus*:</a:t>
            </a:r>
          </a:p>
          <a:p>
            <a:pPr algn="l"/>
            <a:endParaRPr lang="en-US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Acces direct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consultatii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specialitate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servicii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laborator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imagistica</a:t>
            </a:r>
            <a:r>
              <a:rPr lang="en-US" dirty="0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dirty="0" err="1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inclusiv</a:t>
            </a:r>
            <a:r>
              <a:rPr lang="en-US" dirty="0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 in </a:t>
            </a:r>
            <a:r>
              <a:rPr lang="en-US" dirty="0" err="1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laboratoarele</a:t>
            </a:r>
            <a:r>
              <a:rPr lang="en-US" dirty="0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dirty="0" err="1">
                <a:solidFill>
                  <a:srgbClr val="00539F"/>
                </a:solidFill>
                <a:highlight>
                  <a:srgbClr val="FEFEFE"/>
                </a:highlight>
                <a:latin typeface="Lato" panose="020F0502020204030203" pitchFamily="34" charset="0"/>
              </a:rPr>
              <a:t>Synevo</a:t>
            </a:r>
            <a:endParaRPr lang="en-US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Discounturi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pachete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nastere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spitalizare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investigatii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imagistice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high tech;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Servicii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recuperare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medicala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kinetoterapie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Pachet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Preventie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Analize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-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Gratuit</a:t>
            </a:r>
            <a:endParaRPr lang="en-US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Consultatii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incluse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23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specialitati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medicale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urgente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domiciliu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/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sediu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/camera de garda.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Reduceri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investigatii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ginecologie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oftamologie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ORL,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gastroenterologie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20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proceduri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medicina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fizica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reabilitare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incluse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/an.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Investigatii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imagistice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dintr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-o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gama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24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tipuri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(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osteodensitometrie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ecografie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mamografie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)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acoperite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/an.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Acces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o 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gama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peste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85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tipuri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radiografii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Acces la o </a:t>
            </a:r>
            <a:r>
              <a:rPr lang="en-US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gama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peste 170 de </a:t>
            </a:r>
            <a:r>
              <a:rPr lang="en-US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analize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laborator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Reduceri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pana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25% la o 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gama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variata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analize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2 CT </a:t>
            </a:r>
            <a:r>
              <a:rPr lang="en-US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2 RMN </a:t>
            </a:r>
            <a:r>
              <a:rPr lang="en-US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acoperite</a:t>
            </a:r>
            <a:r>
              <a:rPr lang="en-US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pe an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ulterior discount, in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functie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situatia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medicala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cu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recomandarea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medicului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MDV.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Discount de 10% la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pachetul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nastere</a:t>
            </a:r>
            <a:r>
              <a:rPr lang="en-US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6D1CE9-51BB-EB07-8ABC-C35FD341DB4E}"/>
              </a:ext>
            </a:extLst>
          </p:cNvPr>
          <p:cNvSpPr txBox="1"/>
          <p:nvPr/>
        </p:nvSpPr>
        <p:spPr>
          <a:xfrm>
            <a:off x="7489437" y="7563431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539F"/>
                </a:solidFill>
              </a:rPr>
              <a:t>*</a:t>
            </a:r>
            <a:r>
              <a:rPr lang="en-GB" dirty="0" err="1">
                <a:solidFill>
                  <a:srgbClr val="00539F"/>
                </a:solidFill>
              </a:rPr>
              <a:t>Toate</a:t>
            </a:r>
            <a:r>
              <a:rPr lang="en-GB" dirty="0">
                <a:solidFill>
                  <a:srgbClr val="00539F"/>
                </a:solidFill>
              </a:rPr>
              <a:t> </a:t>
            </a:r>
            <a:r>
              <a:rPr lang="en-GB" dirty="0" err="1">
                <a:solidFill>
                  <a:srgbClr val="00539F"/>
                </a:solidFill>
              </a:rPr>
              <a:t>serviciile</a:t>
            </a:r>
            <a:r>
              <a:rPr lang="en-GB" dirty="0">
                <a:solidFill>
                  <a:srgbClr val="00539F"/>
                </a:solidFill>
              </a:rPr>
              <a:t> </a:t>
            </a:r>
            <a:r>
              <a:rPr lang="en-GB" dirty="0" err="1">
                <a:solidFill>
                  <a:srgbClr val="00539F"/>
                </a:solidFill>
              </a:rPr>
              <a:t>detaliate</a:t>
            </a:r>
            <a:r>
              <a:rPr lang="en-GB" dirty="0">
                <a:solidFill>
                  <a:srgbClr val="00539F"/>
                </a:solidFill>
              </a:rPr>
              <a:t> sunt </a:t>
            </a:r>
            <a:r>
              <a:rPr lang="en-GB" dirty="0" err="1">
                <a:solidFill>
                  <a:srgbClr val="00539F"/>
                </a:solidFill>
              </a:rPr>
              <a:t>mentionate</a:t>
            </a:r>
            <a:r>
              <a:rPr lang="en-GB" dirty="0">
                <a:solidFill>
                  <a:srgbClr val="00539F"/>
                </a:solidFill>
              </a:rPr>
              <a:t> in </a:t>
            </a:r>
            <a:r>
              <a:rPr lang="en-GB" dirty="0" err="1">
                <a:solidFill>
                  <a:srgbClr val="00539F"/>
                </a:solidFill>
              </a:rPr>
              <a:t>Anexa</a:t>
            </a:r>
            <a:r>
              <a:rPr lang="en-GB" dirty="0">
                <a:solidFill>
                  <a:srgbClr val="00539F"/>
                </a:solidFill>
              </a:rPr>
              <a:t> </a:t>
            </a:r>
            <a:r>
              <a:rPr lang="en-GB" dirty="0" err="1">
                <a:solidFill>
                  <a:srgbClr val="00539F"/>
                </a:solidFill>
              </a:rPr>
              <a:t>Pachetului</a:t>
            </a:r>
            <a:r>
              <a:rPr lang="en-GB" dirty="0">
                <a:solidFill>
                  <a:srgbClr val="00539F"/>
                </a:solidFill>
              </a:rPr>
              <a:t> CARE Focus</a:t>
            </a:r>
            <a:endParaRPr lang="en-US" dirty="0">
              <a:solidFill>
                <a:srgbClr val="00539F"/>
              </a:solidFill>
            </a:endParaRPr>
          </a:p>
        </p:txBody>
      </p:sp>
      <p:pic>
        <p:nvPicPr>
          <p:cNvPr id="4" name="Picture 3" descr="A logo with colorful lines&#10;&#10;Description automatically generated">
            <a:extLst>
              <a:ext uri="{FF2B5EF4-FFF2-40B4-BE49-F238E27FC236}">
                <a16:creationId xmlns:a16="http://schemas.microsoft.com/office/drawing/2014/main" id="{36CB8407-CD24-70C3-D8C2-197C0ADDB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933700"/>
            <a:ext cx="4334263" cy="1254170"/>
          </a:xfrm>
          <a:prstGeom prst="rect">
            <a:avLst/>
          </a:prstGeom>
        </p:spPr>
      </p:pic>
      <p:pic>
        <p:nvPicPr>
          <p:cNvPr id="5" name="Picture 4" descr="A logo of a police officer&#10;&#10;Description automatically generated">
            <a:extLst>
              <a:ext uri="{FF2B5EF4-FFF2-40B4-BE49-F238E27FC236}">
                <a16:creationId xmlns:a16="http://schemas.microsoft.com/office/drawing/2014/main" id="{96A071C1-2628-7715-6249-72216F06EC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684" y="400408"/>
            <a:ext cx="1311180" cy="1251416"/>
          </a:xfrm>
          <a:prstGeom prst="rect">
            <a:avLst/>
          </a:prstGeom>
        </p:spPr>
      </p:pic>
      <p:sp>
        <p:nvSpPr>
          <p:cNvPr id="7" name="object 20">
            <a:extLst>
              <a:ext uri="{FF2B5EF4-FFF2-40B4-BE49-F238E27FC236}">
                <a16:creationId xmlns:a16="http://schemas.microsoft.com/office/drawing/2014/main" id="{B7328056-C0CE-FDA6-0CD1-C4E0476E1AA6}"/>
              </a:ext>
            </a:extLst>
          </p:cNvPr>
          <p:cNvSpPr txBox="1"/>
          <p:nvPr/>
        </p:nvSpPr>
        <p:spPr>
          <a:xfrm>
            <a:off x="927128" y="5143500"/>
            <a:ext cx="5397472" cy="2321148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l"/>
            <a:r>
              <a:rPr lang="en-US" sz="2400" b="1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Principalele</a:t>
            </a:r>
            <a:r>
              <a:rPr lang="en-US" sz="24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400" b="1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Beneficii</a:t>
            </a:r>
            <a:r>
              <a:rPr lang="en-US" sz="2400" b="1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: </a:t>
            </a:r>
          </a:p>
          <a:p>
            <a:pPr algn="l"/>
            <a:endParaRPr lang="en-US" sz="2000" b="0" i="0" dirty="0">
              <a:solidFill>
                <a:srgbClr val="00539F"/>
              </a:solidFill>
              <a:effectLst/>
              <a:highlight>
                <a:srgbClr val="FEFEFE"/>
              </a:highlight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Acces direct la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consultatii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specialitate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servicii de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laborator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imagistica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Discounturi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la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pachete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de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nastere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spitalizare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si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investigatii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imagistice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high tech;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o-RO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Servicii de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recuperare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medicala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, </a:t>
            </a:r>
            <a:r>
              <a:rPr lang="en-US" sz="2000" b="0" i="0" dirty="0" err="1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kinetoterapie</a:t>
            </a:r>
            <a:r>
              <a:rPr lang="en-US" sz="2000" b="0" i="0" dirty="0">
                <a:solidFill>
                  <a:srgbClr val="00539F"/>
                </a:solidFill>
                <a:effectLst/>
                <a:highlight>
                  <a:srgbClr val="FEFEFE"/>
                </a:highlight>
                <a:latin typeface="Lato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666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38861" y="424930"/>
            <a:ext cx="1078039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Cum </a:t>
            </a:r>
            <a:r>
              <a:rPr lang="en-GB" sz="3600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folosesc</a:t>
            </a:r>
            <a:r>
              <a:rPr lang="en-GB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600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abonamentul</a:t>
            </a:r>
            <a:r>
              <a:rPr lang="en-GB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br>
              <a:rPr lang="ro-RO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GB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meu </a:t>
            </a:r>
            <a:r>
              <a:rPr lang="en-GB" sz="3600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Medicover</a:t>
            </a:r>
            <a:r>
              <a:rPr lang="en-GB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 </a:t>
            </a:r>
            <a:r>
              <a:rPr lang="ro-RO" sz="3600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 beneficii am?</a:t>
            </a:r>
            <a:endParaRPr sz="3600" spc="-190" dirty="0">
              <a:solidFill>
                <a:srgbClr val="2455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19751042" y="14350365"/>
            <a:ext cx="630936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/>
            <a:fld id="{81D60167-4931-47E6-BA6A-407CBD079E47}" type="slidenum">
              <a:rPr dirty="0"/>
              <a:pPr marL="57150"/>
              <a:t>5</a:t>
            </a:fld>
            <a:endParaRPr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AC9022-F197-44AE-E65B-24B0CE7E2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962274"/>
            <a:ext cx="5491785" cy="4362452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5" name="Picture 4" descr="A blue circle with white icons and text&#10;&#10;Description automatically generated">
            <a:extLst>
              <a:ext uri="{FF2B5EF4-FFF2-40B4-BE49-F238E27FC236}">
                <a16:creationId xmlns:a16="http://schemas.microsoft.com/office/drawing/2014/main" id="{4E6C39E2-98B0-127F-942A-560480A81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99529"/>
            <a:ext cx="8610600" cy="886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62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6D2D2E3C-9B53-FA0E-EF1F-AE77BFB4A3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5232" y="543813"/>
            <a:ext cx="816396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Account Manager </a:t>
            </a:r>
            <a:r>
              <a:rPr lang="en-GB" spc="-190" dirty="0" err="1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Dedicat</a:t>
            </a:r>
            <a:r>
              <a:rPr lang="en-GB" spc="-190" dirty="0">
                <a:solidFill>
                  <a:srgbClr val="2455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spc="-310" dirty="0">
              <a:solidFill>
                <a:srgbClr val="2455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68701-517A-D5ED-2C36-12EE627439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924" b="45624"/>
          <a:stretch/>
        </p:blipFill>
        <p:spPr>
          <a:xfrm>
            <a:off x="5553884" y="3630525"/>
            <a:ext cx="9609916" cy="1893975"/>
          </a:xfrm>
          <a:prstGeom prst="rect">
            <a:avLst/>
          </a:prstGeom>
        </p:spPr>
      </p:pic>
      <p:pic>
        <p:nvPicPr>
          <p:cNvPr id="3" name="Picture 2" descr="A logo of a police officer&#10;&#10;Description automatically generated">
            <a:extLst>
              <a:ext uri="{FF2B5EF4-FFF2-40B4-BE49-F238E27FC236}">
                <a16:creationId xmlns:a16="http://schemas.microsoft.com/office/drawing/2014/main" id="{FDD0339D-70FD-D3CC-D539-3F74DFC1D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684" y="400408"/>
            <a:ext cx="1311180" cy="1251416"/>
          </a:xfrm>
          <a:prstGeom prst="rect">
            <a:avLst/>
          </a:prstGeom>
        </p:spPr>
      </p:pic>
      <p:pic>
        <p:nvPicPr>
          <p:cNvPr id="6" name="Picture 5" descr="A person sitting at a table with a phone&#10;&#10;Description automatically generated">
            <a:extLst>
              <a:ext uri="{FF2B5EF4-FFF2-40B4-BE49-F238E27FC236}">
                <a16:creationId xmlns:a16="http://schemas.microsoft.com/office/drawing/2014/main" id="{14405076-97B1-7B71-F9E7-8A9749D04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86100"/>
            <a:ext cx="2900885" cy="2900885"/>
          </a:xfrm>
          <a:prstGeom prst="ellipse">
            <a:avLst/>
          </a:prstGeom>
          <a:ln w="63500" cap="rnd">
            <a:solidFill>
              <a:srgbClr val="00539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61409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191498"/>
              <a:ext cx="18287999" cy="2095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7999" cy="10286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451089" y="1181100"/>
              <a:ext cx="3385820" cy="1663700"/>
            </a:xfrm>
            <a:custGeom>
              <a:avLst/>
              <a:gdLst/>
              <a:ahLst/>
              <a:cxnLst/>
              <a:rect l="l" t="t" r="r" b="b"/>
              <a:pathLst>
                <a:path w="3385820" h="1663700">
                  <a:moveTo>
                    <a:pt x="428510" y="1270063"/>
                  </a:moveTo>
                  <a:lnTo>
                    <a:pt x="340652" y="1270063"/>
                  </a:lnTo>
                  <a:lnTo>
                    <a:pt x="213766" y="1427670"/>
                  </a:lnTo>
                  <a:lnTo>
                    <a:pt x="206540" y="1418704"/>
                  </a:lnTo>
                  <a:lnTo>
                    <a:pt x="86880" y="1270063"/>
                  </a:lnTo>
                  <a:lnTo>
                    <a:pt x="0" y="1270063"/>
                  </a:lnTo>
                  <a:lnTo>
                    <a:pt x="0" y="1659940"/>
                  </a:lnTo>
                  <a:lnTo>
                    <a:pt x="96697" y="1659940"/>
                  </a:lnTo>
                  <a:lnTo>
                    <a:pt x="96697" y="1418704"/>
                  </a:lnTo>
                  <a:lnTo>
                    <a:pt x="213766" y="1561477"/>
                  </a:lnTo>
                  <a:lnTo>
                    <a:pt x="323557" y="1427670"/>
                  </a:lnTo>
                  <a:lnTo>
                    <a:pt x="330911" y="1418704"/>
                  </a:lnTo>
                  <a:lnTo>
                    <a:pt x="330911" y="1659940"/>
                  </a:lnTo>
                  <a:lnTo>
                    <a:pt x="428510" y="1659940"/>
                  </a:lnTo>
                  <a:lnTo>
                    <a:pt x="428510" y="1418704"/>
                  </a:lnTo>
                  <a:lnTo>
                    <a:pt x="428510" y="1270063"/>
                  </a:lnTo>
                  <a:close/>
                </a:path>
                <a:path w="3385820" h="1663700">
                  <a:moveTo>
                    <a:pt x="775042" y="1586852"/>
                  </a:moveTo>
                  <a:lnTo>
                    <a:pt x="604329" y="1586852"/>
                  </a:lnTo>
                  <a:lnTo>
                    <a:pt x="604329" y="1494243"/>
                  </a:lnTo>
                  <a:lnTo>
                    <a:pt x="762368" y="1494243"/>
                  </a:lnTo>
                  <a:lnTo>
                    <a:pt x="762368" y="1421968"/>
                  </a:lnTo>
                  <a:lnTo>
                    <a:pt x="604329" y="1421968"/>
                  </a:lnTo>
                  <a:lnTo>
                    <a:pt x="604329" y="1342910"/>
                  </a:lnTo>
                  <a:lnTo>
                    <a:pt x="770343" y="1342910"/>
                  </a:lnTo>
                  <a:lnTo>
                    <a:pt x="770343" y="1270381"/>
                  </a:lnTo>
                  <a:lnTo>
                    <a:pt x="505739" y="1270381"/>
                  </a:lnTo>
                  <a:lnTo>
                    <a:pt x="505739" y="1660271"/>
                  </a:lnTo>
                  <a:lnTo>
                    <a:pt x="775042" y="1660271"/>
                  </a:lnTo>
                  <a:lnTo>
                    <a:pt x="775042" y="1586852"/>
                  </a:lnTo>
                  <a:close/>
                </a:path>
                <a:path w="3385820" h="1663700">
                  <a:moveTo>
                    <a:pt x="1225105" y="1464957"/>
                  </a:moveTo>
                  <a:lnTo>
                    <a:pt x="1220635" y="1420075"/>
                  </a:lnTo>
                  <a:lnTo>
                    <a:pt x="1205687" y="1378191"/>
                  </a:lnTo>
                  <a:lnTo>
                    <a:pt x="1186510" y="1349197"/>
                  </a:lnTo>
                  <a:lnTo>
                    <a:pt x="1181138" y="1341069"/>
                  </a:lnTo>
                  <a:lnTo>
                    <a:pt x="1148067" y="1310690"/>
                  </a:lnTo>
                  <a:lnTo>
                    <a:pt x="1147889" y="1310525"/>
                  </a:lnTo>
                  <a:lnTo>
                    <a:pt x="1147953" y="1310690"/>
                  </a:lnTo>
                  <a:lnTo>
                    <a:pt x="1123632" y="1296454"/>
                  </a:lnTo>
                  <a:lnTo>
                    <a:pt x="1123632" y="1465122"/>
                  </a:lnTo>
                  <a:lnTo>
                    <a:pt x="1115402" y="1512062"/>
                  </a:lnTo>
                  <a:lnTo>
                    <a:pt x="1092200" y="1548599"/>
                  </a:lnTo>
                  <a:lnTo>
                    <a:pt x="1056182" y="1572298"/>
                  </a:lnTo>
                  <a:lnTo>
                    <a:pt x="1009548" y="1580730"/>
                  </a:lnTo>
                  <a:lnTo>
                    <a:pt x="1009548" y="1581061"/>
                  </a:lnTo>
                  <a:lnTo>
                    <a:pt x="935875" y="1581061"/>
                  </a:lnTo>
                  <a:lnTo>
                    <a:pt x="935875" y="1349197"/>
                  </a:lnTo>
                  <a:lnTo>
                    <a:pt x="1009548" y="1349197"/>
                  </a:lnTo>
                  <a:lnTo>
                    <a:pt x="1056182" y="1357680"/>
                  </a:lnTo>
                  <a:lnTo>
                    <a:pt x="1092200" y="1381493"/>
                  </a:lnTo>
                  <a:lnTo>
                    <a:pt x="1115402" y="1418132"/>
                  </a:lnTo>
                  <a:lnTo>
                    <a:pt x="1123632" y="1465122"/>
                  </a:lnTo>
                  <a:lnTo>
                    <a:pt x="1123632" y="1296454"/>
                  </a:lnTo>
                  <a:lnTo>
                    <a:pt x="1110691" y="1288859"/>
                  </a:lnTo>
                  <a:lnTo>
                    <a:pt x="1071841" y="1276553"/>
                  </a:lnTo>
                  <a:lnTo>
                    <a:pt x="1030300" y="1271117"/>
                  </a:lnTo>
                  <a:lnTo>
                    <a:pt x="984948" y="1269898"/>
                  </a:lnTo>
                  <a:lnTo>
                    <a:pt x="837742" y="1269898"/>
                  </a:lnTo>
                  <a:lnTo>
                    <a:pt x="837742" y="1659788"/>
                  </a:lnTo>
                  <a:lnTo>
                    <a:pt x="984948" y="1659788"/>
                  </a:lnTo>
                  <a:lnTo>
                    <a:pt x="1025994" y="1659166"/>
                  </a:lnTo>
                  <a:lnTo>
                    <a:pt x="1098829" y="1647050"/>
                  </a:lnTo>
                  <a:lnTo>
                    <a:pt x="1172349" y="1598320"/>
                  </a:lnTo>
                  <a:lnTo>
                    <a:pt x="1201432" y="1559407"/>
                  </a:lnTo>
                  <a:lnTo>
                    <a:pt x="1219123" y="1514729"/>
                  </a:lnTo>
                  <a:lnTo>
                    <a:pt x="1225105" y="1464957"/>
                  </a:lnTo>
                  <a:close/>
                </a:path>
                <a:path w="3385820" h="1663700">
                  <a:moveTo>
                    <a:pt x="1388389" y="1270139"/>
                  </a:moveTo>
                  <a:lnTo>
                    <a:pt x="1286916" y="1270139"/>
                  </a:lnTo>
                  <a:lnTo>
                    <a:pt x="1286916" y="1659788"/>
                  </a:lnTo>
                  <a:lnTo>
                    <a:pt x="1388389" y="1659788"/>
                  </a:lnTo>
                  <a:lnTo>
                    <a:pt x="1388389" y="1270139"/>
                  </a:lnTo>
                  <a:close/>
                </a:path>
                <a:path w="3385820" h="1663700">
                  <a:moveTo>
                    <a:pt x="1550606" y="1464957"/>
                  </a:moveTo>
                  <a:lnTo>
                    <a:pt x="1550581" y="1464792"/>
                  </a:lnTo>
                  <a:lnTo>
                    <a:pt x="1550517" y="1464957"/>
                  </a:lnTo>
                  <a:close/>
                </a:path>
                <a:path w="3385820" h="1663700">
                  <a:moveTo>
                    <a:pt x="1777111" y="539203"/>
                  </a:moveTo>
                  <a:lnTo>
                    <a:pt x="1770227" y="503059"/>
                  </a:lnTo>
                  <a:lnTo>
                    <a:pt x="1750656" y="473392"/>
                  </a:lnTo>
                  <a:lnTo>
                    <a:pt x="1721332" y="453199"/>
                  </a:lnTo>
                  <a:lnTo>
                    <a:pt x="1685251" y="445490"/>
                  </a:lnTo>
                  <a:lnTo>
                    <a:pt x="1684909" y="445490"/>
                  </a:lnTo>
                  <a:lnTo>
                    <a:pt x="1648536" y="452716"/>
                  </a:lnTo>
                  <a:lnTo>
                    <a:pt x="1618792" y="472605"/>
                  </a:lnTo>
                  <a:lnTo>
                    <a:pt x="1598701" y="502158"/>
                  </a:lnTo>
                  <a:lnTo>
                    <a:pt x="1591271" y="538391"/>
                  </a:lnTo>
                  <a:lnTo>
                    <a:pt x="1598536" y="574154"/>
                  </a:lnTo>
                  <a:lnTo>
                    <a:pt x="1618183" y="603415"/>
                  </a:lnTo>
                  <a:lnTo>
                    <a:pt x="1647355" y="623277"/>
                  </a:lnTo>
                  <a:lnTo>
                    <a:pt x="1683131" y="630821"/>
                  </a:lnTo>
                  <a:lnTo>
                    <a:pt x="1719389" y="623963"/>
                  </a:lnTo>
                  <a:lnTo>
                    <a:pt x="1749158" y="604431"/>
                  </a:lnTo>
                  <a:lnTo>
                    <a:pt x="1769414" y="575195"/>
                  </a:lnTo>
                  <a:lnTo>
                    <a:pt x="1777111" y="539203"/>
                  </a:lnTo>
                  <a:close/>
                </a:path>
                <a:path w="3385820" h="1663700">
                  <a:moveTo>
                    <a:pt x="1814182" y="1536268"/>
                  </a:moveTo>
                  <a:lnTo>
                    <a:pt x="1778685" y="1557680"/>
                  </a:lnTo>
                  <a:lnTo>
                    <a:pt x="1742744" y="1572983"/>
                  </a:lnTo>
                  <a:lnTo>
                    <a:pt x="1706651" y="1582153"/>
                  </a:lnTo>
                  <a:lnTo>
                    <a:pt x="1670735" y="1585214"/>
                  </a:lnTo>
                  <a:lnTo>
                    <a:pt x="1620672" y="1576565"/>
                  </a:lnTo>
                  <a:lnTo>
                    <a:pt x="1582851" y="1552117"/>
                  </a:lnTo>
                  <a:lnTo>
                    <a:pt x="1558925" y="1514106"/>
                  </a:lnTo>
                  <a:lnTo>
                    <a:pt x="1550644" y="1465122"/>
                  </a:lnTo>
                  <a:lnTo>
                    <a:pt x="1550517" y="1464957"/>
                  </a:lnTo>
                  <a:lnTo>
                    <a:pt x="1559369" y="1414716"/>
                  </a:lnTo>
                  <a:lnTo>
                    <a:pt x="1584871" y="1376730"/>
                  </a:lnTo>
                  <a:lnTo>
                    <a:pt x="1625409" y="1352689"/>
                  </a:lnTo>
                  <a:lnTo>
                    <a:pt x="1679384" y="1344295"/>
                  </a:lnTo>
                  <a:lnTo>
                    <a:pt x="1714169" y="1347660"/>
                  </a:lnTo>
                  <a:lnTo>
                    <a:pt x="1747926" y="1355953"/>
                  </a:lnTo>
                  <a:lnTo>
                    <a:pt x="1780133" y="1369034"/>
                  </a:lnTo>
                  <a:lnTo>
                    <a:pt x="1810232" y="1386725"/>
                  </a:lnTo>
                  <a:lnTo>
                    <a:pt x="1810232" y="1344295"/>
                  </a:lnTo>
                  <a:lnTo>
                    <a:pt x="1810232" y="1295260"/>
                  </a:lnTo>
                  <a:lnTo>
                    <a:pt x="1743329" y="1271295"/>
                  </a:lnTo>
                  <a:lnTo>
                    <a:pt x="1672640" y="1263370"/>
                  </a:lnTo>
                  <a:lnTo>
                    <a:pt x="1616748" y="1268298"/>
                  </a:lnTo>
                  <a:lnTo>
                    <a:pt x="1567751" y="1282547"/>
                  </a:lnTo>
                  <a:lnTo>
                    <a:pt x="1526298" y="1305306"/>
                  </a:lnTo>
                  <a:lnTo>
                    <a:pt x="1492973" y="1335747"/>
                  </a:lnTo>
                  <a:lnTo>
                    <a:pt x="1468412" y="1373073"/>
                  </a:lnTo>
                  <a:lnTo>
                    <a:pt x="1453222" y="1416469"/>
                  </a:lnTo>
                  <a:lnTo>
                    <a:pt x="1448015" y="1465122"/>
                  </a:lnTo>
                  <a:lnTo>
                    <a:pt x="1451584" y="1506181"/>
                  </a:lnTo>
                  <a:lnTo>
                    <a:pt x="1463357" y="1545247"/>
                  </a:lnTo>
                  <a:lnTo>
                    <a:pt x="1482852" y="1581099"/>
                  </a:lnTo>
                  <a:lnTo>
                    <a:pt x="1509560" y="1612544"/>
                  </a:lnTo>
                  <a:lnTo>
                    <a:pt x="1540814" y="1636191"/>
                  </a:lnTo>
                  <a:lnTo>
                    <a:pt x="1577073" y="1653451"/>
                  </a:lnTo>
                  <a:lnTo>
                    <a:pt x="1616405" y="1663636"/>
                  </a:lnTo>
                  <a:lnTo>
                    <a:pt x="1709928" y="1663636"/>
                  </a:lnTo>
                  <a:lnTo>
                    <a:pt x="1741271" y="1657400"/>
                  </a:lnTo>
                  <a:lnTo>
                    <a:pt x="1778673" y="1644586"/>
                  </a:lnTo>
                  <a:lnTo>
                    <a:pt x="1814182" y="1626819"/>
                  </a:lnTo>
                  <a:lnTo>
                    <a:pt x="1814182" y="1585214"/>
                  </a:lnTo>
                  <a:lnTo>
                    <a:pt x="1814182" y="1536268"/>
                  </a:lnTo>
                  <a:close/>
                </a:path>
                <a:path w="3385820" h="1663700">
                  <a:moveTo>
                    <a:pt x="2004326" y="77139"/>
                  </a:moveTo>
                  <a:lnTo>
                    <a:pt x="1957158" y="56540"/>
                  </a:lnTo>
                  <a:lnTo>
                    <a:pt x="1909089" y="39090"/>
                  </a:lnTo>
                  <a:lnTo>
                    <a:pt x="1860334" y="24828"/>
                  </a:lnTo>
                  <a:lnTo>
                    <a:pt x="1811134" y="13754"/>
                  </a:lnTo>
                  <a:lnTo>
                    <a:pt x="1761705" y="5918"/>
                  </a:lnTo>
                  <a:lnTo>
                    <a:pt x="1712264" y="1320"/>
                  </a:lnTo>
                  <a:lnTo>
                    <a:pt x="1663065" y="0"/>
                  </a:lnTo>
                  <a:lnTo>
                    <a:pt x="1614309" y="1981"/>
                  </a:lnTo>
                  <a:lnTo>
                    <a:pt x="1566240" y="7264"/>
                  </a:lnTo>
                  <a:lnTo>
                    <a:pt x="1519085" y="15900"/>
                  </a:lnTo>
                  <a:lnTo>
                    <a:pt x="1473060" y="27901"/>
                  </a:lnTo>
                  <a:lnTo>
                    <a:pt x="1428394" y="43294"/>
                  </a:lnTo>
                  <a:lnTo>
                    <a:pt x="1428191" y="43294"/>
                  </a:lnTo>
                  <a:lnTo>
                    <a:pt x="1385265" y="62052"/>
                  </a:lnTo>
                  <a:lnTo>
                    <a:pt x="1344307" y="83947"/>
                  </a:lnTo>
                  <a:lnTo>
                    <a:pt x="1305356" y="108839"/>
                  </a:lnTo>
                  <a:lnTo>
                    <a:pt x="1268425" y="136626"/>
                  </a:lnTo>
                  <a:lnTo>
                    <a:pt x="1233551" y="167208"/>
                  </a:lnTo>
                  <a:lnTo>
                    <a:pt x="1200683" y="200558"/>
                  </a:lnTo>
                  <a:lnTo>
                    <a:pt x="1170101" y="236245"/>
                  </a:lnTo>
                  <a:lnTo>
                    <a:pt x="1141577" y="274472"/>
                  </a:lnTo>
                  <a:lnTo>
                    <a:pt x="1115212" y="315036"/>
                  </a:lnTo>
                  <a:lnTo>
                    <a:pt x="1091044" y="357797"/>
                  </a:lnTo>
                  <a:lnTo>
                    <a:pt x="1069098" y="402653"/>
                  </a:lnTo>
                  <a:lnTo>
                    <a:pt x="1049413" y="449503"/>
                  </a:lnTo>
                  <a:lnTo>
                    <a:pt x="1074597" y="404812"/>
                  </a:lnTo>
                  <a:lnTo>
                    <a:pt x="1102131" y="362394"/>
                  </a:lnTo>
                  <a:lnTo>
                    <a:pt x="1131963" y="322275"/>
                  </a:lnTo>
                  <a:lnTo>
                    <a:pt x="1164031" y="284518"/>
                  </a:lnTo>
                  <a:lnTo>
                    <a:pt x="1198295" y="249174"/>
                  </a:lnTo>
                  <a:lnTo>
                    <a:pt x="1234681" y="216293"/>
                  </a:lnTo>
                  <a:lnTo>
                    <a:pt x="1273149" y="185915"/>
                  </a:lnTo>
                  <a:lnTo>
                    <a:pt x="1313649" y="158102"/>
                  </a:lnTo>
                  <a:lnTo>
                    <a:pt x="1356106" y="132905"/>
                  </a:lnTo>
                  <a:lnTo>
                    <a:pt x="1400479" y="110363"/>
                  </a:lnTo>
                  <a:lnTo>
                    <a:pt x="1446720" y="90525"/>
                  </a:lnTo>
                  <a:lnTo>
                    <a:pt x="1494612" y="73545"/>
                  </a:lnTo>
                  <a:lnTo>
                    <a:pt x="1543824" y="59563"/>
                  </a:lnTo>
                  <a:lnTo>
                    <a:pt x="1594104" y="48628"/>
                  </a:lnTo>
                  <a:lnTo>
                    <a:pt x="1645208" y="40779"/>
                  </a:lnTo>
                  <a:lnTo>
                    <a:pt x="1696872" y="36093"/>
                  </a:lnTo>
                  <a:lnTo>
                    <a:pt x="1748840" y="34620"/>
                  </a:lnTo>
                  <a:lnTo>
                    <a:pt x="1800872" y="36398"/>
                  </a:lnTo>
                  <a:lnTo>
                    <a:pt x="1852676" y="41478"/>
                  </a:lnTo>
                  <a:lnTo>
                    <a:pt x="1904034" y="49936"/>
                  </a:lnTo>
                  <a:lnTo>
                    <a:pt x="1954669" y="61798"/>
                  </a:lnTo>
                  <a:lnTo>
                    <a:pt x="2004326" y="77139"/>
                  </a:lnTo>
                  <a:close/>
                </a:path>
                <a:path w="3385820" h="1663700">
                  <a:moveTo>
                    <a:pt x="2160524" y="325069"/>
                  </a:moveTo>
                  <a:lnTo>
                    <a:pt x="2122208" y="290855"/>
                  </a:lnTo>
                  <a:lnTo>
                    <a:pt x="2081517" y="260324"/>
                  </a:lnTo>
                  <a:lnTo>
                    <a:pt x="2038731" y="233451"/>
                  </a:lnTo>
                  <a:lnTo>
                    <a:pt x="1994204" y="210146"/>
                  </a:lnTo>
                  <a:lnTo>
                    <a:pt x="1948218" y="190398"/>
                  </a:lnTo>
                  <a:lnTo>
                    <a:pt x="1946668" y="189865"/>
                  </a:lnTo>
                  <a:lnTo>
                    <a:pt x="1901113" y="174155"/>
                  </a:lnTo>
                  <a:lnTo>
                    <a:pt x="1853209" y="161353"/>
                  </a:lnTo>
                  <a:lnTo>
                    <a:pt x="1804809" y="151942"/>
                  </a:lnTo>
                  <a:lnTo>
                    <a:pt x="1756232" y="145897"/>
                  </a:lnTo>
                  <a:lnTo>
                    <a:pt x="1707794" y="143154"/>
                  </a:lnTo>
                  <a:lnTo>
                    <a:pt x="1659966" y="143675"/>
                  </a:lnTo>
                  <a:lnTo>
                    <a:pt x="1612976" y="147802"/>
                  </a:lnTo>
                  <a:lnTo>
                    <a:pt x="1566900" y="155892"/>
                  </a:lnTo>
                  <a:lnTo>
                    <a:pt x="1521802" y="167805"/>
                  </a:lnTo>
                  <a:lnTo>
                    <a:pt x="1477772" y="183400"/>
                  </a:lnTo>
                  <a:lnTo>
                    <a:pt x="1434884" y="202552"/>
                  </a:lnTo>
                  <a:lnTo>
                    <a:pt x="1393215" y="225132"/>
                  </a:lnTo>
                  <a:lnTo>
                    <a:pt x="1352854" y="251002"/>
                  </a:lnTo>
                  <a:lnTo>
                    <a:pt x="1313865" y="280035"/>
                  </a:lnTo>
                  <a:lnTo>
                    <a:pt x="1276324" y="312102"/>
                  </a:lnTo>
                  <a:lnTo>
                    <a:pt x="1240332" y="347065"/>
                  </a:lnTo>
                  <a:lnTo>
                    <a:pt x="1205953" y="384797"/>
                  </a:lnTo>
                  <a:lnTo>
                    <a:pt x="1245082" y="350507"/>
                  </a:lnTo>
                  <a:lnTo>
                    <a:pt x="1285900" y="319392"/>
                  </a:lnTo>
                  <a:lnTo>
                    <a:pt x="1328305" y="291515"/>
                  </a:lnTo>
                  <a:lnTo>
                    <a:pt x="1372209" y="266903"/>
                  </a:lnTo>
                  <a:lnTo>
                    <a:pt x="1417510" y="245630"/>
                  </a:lnTo>
                  <a:lnTo>
                    <a:pt x="1464094" y="227723"/>
                  </a:lnTo>
                  <a:lnTo>
                    <a:pt x="1511884" y="213258"/>
                  </a:lnTo>
                  <a:lnTo>
                    <a:pt x="1560779" y="202260"/>
                  </a:lnTo>
                  <a:lnTo>
                    <a:pt x="1610664" y="194792"/>
                  </a:lnTo>
                  <a:lnTo>
                    <a:pt x="1661464" y="190906"/>
                  </a:lnTo>
                  <a:lnTo>
                    <a:pt x="1708708" y="189865"/>
                  </a:lnTo>
                  <a:lnTo>
                    <a:pt x="1756511" y="191033"/>
                  </a:lnTo>
                  <a:lnTo>
                    <a:pt x="1804568" y="194538"/>
                  </a:lnTo>
                  <a:lnTo>
                    <a:pt x="1852549" y="200558"/>
                  </a:lnTo>
                  <a:lnTo>
                    <a:pt x="1900174" y="209219"/>
                  </a:lnTo>
                  <a:lnTo>
                    <a:pt x="1947100" y="220675"/>
                  </a:lnTo>
                  <a:lnTo>
                    <a:pt x="1993036" y="235064"/>
                  </a:lnTo>
                  <a:lnTo>
                    <a:pt x="2037651" y="252564"/>
                  </a:lnTo>
                  <a:lnTo>
                    <a:pt x="2080653" y="273291"/>
                  </a:lnTo>
                  <a:lnTo>
                    <a:pt x="2121712" y="297408"/>
                  </a:lnTo>
                  <a:lnTo>
                    <a:pt x="2160524" y="325069"/>
                  </a:lnTo>
                  <a:close/>
                </a:path>
                <a:path w="3385820" h="1663700">
                  <a:moveTo>
                    <a:pt x="2281618" y="1444383"/>
                  </a:moveTo>
                  <a:lnTo>
                    <a:pt x="2272271" y="1400492"/>
                  </a:lnTo>
                  <a:lnTo>
                    <a:pt x="2253132" y="1359090"/>
                  </a:lnTo>
                  <a:lnTo>
                    <a:pt x="2242121" y="1344955"/>
                  </a:lnTo>
                  <a:lnTo>
                    <a:pt x="2224176" y="1321917"/>
                  </a:lnTo>
                  <a:lnTo>
                    <a:pt x="2222258" y="1319974"/>
                  </a:lnTo>
                  <a:lnTo>
                    <a:pt x="2221242" y="1319009"/>
                  </a:lnTo>
                  <a:lnTo>
                    <a:pt x="2189200" y="1294472"/>
                  </a:lnTo>
                  <a:lnTo>
                    <a:pt x="2180221" y="1290142"/>
                  </a:lnTo>
                  <a:lnTo>
                    <a:pt x="2180221" y="1464792"/>
                  </a:lnTo>
                  <a:lnTo>
                    <a:pt x="2171738" y="1513382"/>
                  </a:lnTo>
                  <a:lnTo>
                    <a:pt x="2148268" y="1551139"/>
                  </a:lnTo>
                  <a:lnTo>
                    <a:pt x="2112708" y="1575612"/>
                  </a:lnTo>
                  <a:lnTo>
                    <a:pt x="2067979" y="1584325"/>
                  </a:lnTo>
                  <a:lnTo>
                    <a:pt x="2022652" y="1575562"/>
                  </a:lnTo>
                  <a:lnTo>
                    <a:pt x="1986788" y="1551025"/>
                  </a:lnTo>
                  <a:lnTo>
                    <a:pt x="1963204" y="1513243"/>
                  </a:lnTo>
                  <a:lnTo>
                    <a:pt x="1954707" y="1464792"/>
                  </a:lnTo>
                  <a:lnTo>
                    <a:pt x="1963216" y="1416304"/>
                  </a:lnTo>
                  <a:lnTo>
                    <a:pt x="1986838" y="1378407"/>
                  </a:lnTo>
                  <a:lnTo>
                    <a:pt x="2022703" y="1353756"/>
                  </a:lnTo>
                  <a:lnTo>
                    <a:pt x="2067979" y="1344955"/>
                  </a:lnTo>
                  <a:lnTo>
                    <a:pt x="2113089" y="1353705"/>
                  </a:lnTo>
                  <a:lnTo>
                    <a:pt x="2148598" y="1378292"/>
                  </a:lnTo>
                  <a:lnTo>
                    <a:pt x="2171865" y="1416164"/>
                  </a:lnTo>
                  <a:lnTo>
                    <a:pt x="2180221" y="1464792"/>
                  </a:lnTo>
                  <a:lnTo>
                    <a:pt x="2180221" y="1290142"/>
                  </a:lnTo>
                  <a:lnTo>
                    <a:pt x="2153043" y="1276985"/>
                  </a:lnTo>
                  <a:lnTo>
                    <a:pt x="2112657" y="1266520"/>
                  </a:lnTo>
                  <a:lnTo>
                    <a:pt x="2067979" y="1263040"/>
                  </a:lnTo>
                  <a:lnTo>
                    <a:pt x="2022906" y="1266520"/>
                  </a:lnTo>
                  <a:lnTo>
                    <a:pt x="1982571" y="1276985"/>
                  </a:lnTo>
                  <a:lnTo>
                    <a:pt x="1946592" y="1294472"/>
                  </a:lnTo>
                  <a:lnTo>
                    <a:pt x="1914639" y="1319009"/>
                  </a:lnTo>
                  <a:lnTo>
                    <a:pt x="1884921" y="1355585"/>
                  </a:lnTo>
                  <a:lnTo>
                    <a:pt x="1864944" y="1396593"/>
                  </a:lnTo>
                  <a:lnTo>
                    <a:pt x="1854720" y="1440294"/>
                  </a:lnTo>
                  <a:lnTo>
                    <a:pt x="1854263" y="1484960"/>
                  </a:lnTo>
                  <a:lnTo>
                    <a:pt x="1863598" y="1528864"/>
                  </a:lnTo>
                  <a:lnTo>
                    <a:pt x="1882749" y="1570266"/>
                  </a:lnTo>
                  <a:lnTo>
                    <a:pt x="1911705" y="1607439"/>
                  </a:lnTo>
                  <a:lnTo>
                    <a:pt x="1912734" y="1608416"/>
                  </a:lnTo>
                  <a:lnTo>
                    <a:pt x="1914639" y="1610347"/>
                  </a:lnTo>
                  <a:lnTo>
                    <a:pt x="1946605" y="1635099"/>
                  </a:lnTo>
                  <a:lnTo>
                    <a:pt x="1982597" y="1652968"/>
                  </a:lnTo>
                  <a:lnTo>
                    <a:pt x="2022322" y="1663636"/>
                  </a:lnTo>
                  <a:lnTo>
                    <a:pt x="2113711" y="1663636"/>
                  </a:lnTo>
                  <a:lnTo>
                    <a:pt x="2153348" y="1653032"/>
                  </a:lnTo>
                  <a:lnTo>
                    <a:pt x="2189315" y="1635163"/>
                  </a:lnTo>
                  <a:lnTo>
                    <a:pt x="2221242" y="1610347"/>
                  </a:lnTo>
                  <a:lnTo>
                    <a:pt x="2250960" y="1573758"/>
                  </a:lnTo>
                  <a:lnTo>
                    <a:pt x="2270937" y="1532763"/>
                  </a:lnTo>
                  <a:lnTo>
                    <a:pt x="2281161" y="1489049"/>
                  </a:lnTo>
                  <a:lnTo>
                    <a:pt x="2281618" y="1444383"/>
                  </a:lnTo>
                  <a:close/>
                </a:path>
                <a:path w="3385820" h="1663700">
                  <a:moveTo>
                    <a:pt x="2366530" y="515010"/>
                  </a:moveTo>
                  <a:lnTo>
                    <a:pt x="2345690" y="468909"/>
                  </a:lnTo>
                  <a:lnTo>
                    <a:pt x="2322677" y="424751"/>
                  </a:lnTo>
                  <a:lnTo>
                    <a:pt x="2297506" y="382638"/>
                  </a:lnTo>
                  <a:lnTo>
                    <a:pt x="2270226" y="342734"/>
                  </a:lnTo>
                  <a:lnTo>
                    <a:pt x="2240838" y="305142"/>
                  </a:lnTo>
                  <a:lnTo>
                    <a:pt x="2209406" y="270002"/>
                  </a:lnTo>
                  <a:lnTo>
                    <a:pt x="2175916" y="237426"/>
                  </a:lnTo>
                  <a:lnTo>
                    <a:pt x="2140432" y="207556"/>
                  </a:lnTo>
                  <a:lnTo>
                    <a:pt x="2102967" y="180517"/>
                  </a:lnTo>
                  <a:lnTo>
                    <a:pt x="2063546" y="156438"/>
                  </a:lnTo>
                  <a:lnTo>
                    <a:pt x="2022208" y="135432"/>
                  </a:lnTo>
                  <a:lnTo>
                    <a:pt x="1978964" y="117640"/>
                  </a:lnTo>
                  <a:lnTo>
                    <a:pt x="1978761" y="117640"/>
                  </a:lnTo>
                  <a:lnTo>
                    <a:pt x="1933803" y="102527"/>
                  </a:lnTo>
                  <a:lnTo>
                    <a:pt x="1887474" y="90068"/>
                  </a:lnTo>
                  <a:lnTo>
                    <a:pt x="1840001" y="80391"/>
                  </a:lnTo>
                  <a:lnTo>
                    <a:pt x="1791639" y="73647"/>
                  </a:lnTo>
                  <a:lnTo>
                    <a:pt x="1742643" y="69938"/>
                  </a:lnTo>
                  <a:lnTo>
                    <a:pt x="1693240" y="69405"/>
                  </a:lnTo>
                  <a:lnTo>
                    <a:pt x="1643672" y="72174"/>
                  </a:lnTo>
                  <a:lnTo>
                    <a:pt x="1594180" y="78371"/>
                  </a:lnTo>
                  <a:lnTo>
                    <a:pt x="1545018" y="88112"/>
                  </a:lnTo>
                  <a:lnTo>
                    <a:pt x="1496415" y="101536"/>
                  </a:lnTo>
                  <a:lnTo>
                    <a:pt x="1448625" y="118770"/>
                  </a:lnTo>
                  <a:lnTo>
                    <a:pt x="1401876" y="139941"/>
                  </a:lnTo>
                  <a:lnTo>
                    <a:pt x="1447088" y="125222"/>
                  </a:lnTo>
                  <a:lnTo>
                    <a:pt x="1493240" y="114198"/>
                  </a:lnTo>
                  <a:lnTo>
                    <a:pt x="1540141" y="106680"/>
                  </a:lnTo>
                  <a:lnTo>
                    <a:pt x="1587563" y="102476"/>
                  </a:lnTo>
                  <a:lnTo>
                    <a:pt x="1635302" y="101384"/>
                  </a:lnTo>
                  <a:lnTo>
                    <a:pt x="1683181" y="103225"/>
                  </a:lnTo>
                  <a:lnTo>
                    <a:pt x="1730959" y="107797"/>
                  </a:lnTo>
                  <a:lnTo>
                    <a:pt x="1778457" y="114896"/>
                  </a:lnTo>
                  <a:lnTo>
                    <a:pt x="1825459" y="124358"/>
                  </a:lnTo>
                  <a:lnTo>
                    <a:pt x="1871764" y="135966"/>
                  </a:lnTo>
                  <a:lnTo>
                    <a:pt x="1917166" y="149542"/>
                  </a:lnTo>
                  <a:lnTo>
                    <a:pt x="1961451" y="164884"/>
                  </a:lnTo>
                  <a:lnTo>
                    <a:pt x="2008187" y="183870"/>
                  </a:lnTo>
                  <a:lnTo>
                    <a:pt x="2053094" y="205574"/>
                  </a:lnTo>
                  <a:lnTo>
                    <a:pt x="2096122" y="229958"/>
                  </a:lnTo>
                  <a:lnTo>
                    <a:pt x="2137219" y="256959"/>
                  </a:lnTo>
                  <a:lnTo>
                    <a:pt x="2176322" y="286524"/>
                  </a:lnTo>
                  <a:lnTo>
                    <a:pt x="2213406" y="318604"/>
                  </a:lnTo>
                  <a:lnTo>
                    <a:pt x="2248395" y="353161"/>
                  </a:lnTo>
                  <a:lnTo>
                    <a:pt x="2281263" y="390131"/>
                  </a:lnTo>
                  <a:lnTo>
                    <a:pt x="2311933" y="429463"/>
                  </a:lnTo>
                  <a:lnTo>
                    <a:pt x="2340381" y="471106"/>
                  </a:lnTo>
                  <a:lnTo>
                    <a:pt x="2366530" y="515010"/>
                  </a:lnTo>
                  <a:close/>
                </a:path>
                <a:path w="3385820" h="1663700">
                  <a:moveTo>
                    <a:pt x="2465006" y="560209"/>
                  </a:moveTo>
                  <a:lnTo>
                    <a:pt x="2423350" y="560463"/>
                  </a:lnTo>
                  <a:lnTo>
                    <a:pt x="2378951" y="561301"/>
                  </a:lnTo>
                  <a:lnTo>
                    <a:pt x="2332240" y="562902"/>
                  </a:lnTo>
                  <a:lnTo>
                    <a:pt x="2283688" y="565416"/>
                  </a:lnTo>
                  <a:lnTo>
                    <a:pt x="2233714" y="568985"/>
                  </a:lnTo>
                  <a:lnTo>
                    <a:pt x="2182774" y="573773"/>
                  </a:lnTo>
                  <a:lnTo>
                    <a:pt x="2131301" y="579945"/>
                  </a:lnTo>
                  <a:lnTo>
                    <a:pt x="2079752" y="587641"/>
                  </a:lnTo>
                  <a:lnTo>
                    <a:pt x="2028558" y="597027"/>
                  </a:lnTo>
                  <a:lnTo>
                    <a:pt x="1978152" y="608241"/>
                  </a:lnTo>
                  <a:lnTo>
                    <a:pt x="1928990" y="621461"/>
                  </a:lnTo>
                  <a:lnTo>
                    <a:pt x="1881517" y="636828"/>
                  </a:lnTo>
                  <a:lnTo>
                    <a:pt x="1836178" y="654507"/>
                  </a:lnTo>
                  <a:lnTo>
                    <a:pt x="1793392" y="674649"/>
                  </a:lnTo>
                  <a:lnTo>
                    <a:pt x="1753628" y="697407"/>
                  </a:lnTo>
                  <a:lnTo>
                    <a:pt x="1717319" y="722934"/>
                  </a:lnTo>
                  <a:lnTo>
                    <a:pt x="1684909" y="751382"/>
                  </a:lnTo>
                  <a:lnTo>
                    <a:pt x="1652676" y="722934"/>
                  </a:lnTo>
                  <a:lnTo>
                    <a:pt x="1616506" y="697407"/>
                  </a:lnTo>
                  <a:lnTo>
                    <a:pt x="1576844" y="674649"/>
                  </a:lnTo>
                  <a:lnTo>
                    <a:pt x="1534147" y="654507"/>
                  </a:lnTo>
                  <a:lnTo>
                    <a:pt x="1488859" y="636828"/>
                  </a:lnTo>
                  <a:lnTo>
                    <a:pt x="1441411" y="621461"/>
                  </a:lnTo>
                  <a:lnTo>
                    <a:pt x="1392275" y="608241"/>
                  </a:lnTo>
                  <a:lnTo>
                    <a:pt x="1341882" y="597027"/>
                  </a:lnTo>
                  <a:lnTo>
                    <a:pt x="1290688" y="587641"/>
                  </a:lnTo>
                  <a:lnTo>
                    <a:pt x="1239126" y="579945"/>
                  </a:lnTo>
                  <a:lnTo>
                    <a:pt x="1187665" y="573773"/>
                  </a:lnTo>
                  <a:lnTo>
                    <a:pt x="1136751" y="568985"/>
                  </a:lnTo>
                  <a:lnTo>
                    <a:pt x="1086815" y="565416"/>
                  </a:lnTo>
                  <a:lnTo>
                    <a:pt x="1038313" y="562902"/>
                  </a:lnTo>
                  <a:lnTo>
                    <a:pt x="991692" y="561301"/>
                  </a:lnTo>
                  <a:lnTo>
                    <a:pt x="947407" y="560451"/>
                  </a:lnTo>
                  <a:lnTo>
                    <a:pt x="905891" y="560209"/>
                  </a:lnTo>
                  <a:lnTo>
                    <a:pt x="944930" y="566547"/>
                  </a:lnTo>
                  <a:lnTo>
                    <a:pt x="986497" y="574713"/>
                  </a:lnTo>
                  <a:lnTo>
                    <a:pt x="1029995" y="584771"/>
                  </a:lnTo>
                  <a:lnTo>
                    <a:pt x="1074851" y="596785"/>
                  </a:lnTo>
                  <a:lnTo>
                    <a:pt x="1120495" y="610806"/>
                  </a:lnTo>
                  <a:lnTo>
                    <a:pt x="1166368" y="626897"/>
                  </a:lnTo>
                  <a:lnTo>
                    <a:pt x="1211859" y="645109"/>
                  </a:lnTo>
                  <a:lnTo>
                    <a:pt x="1256423" y="665492"/>
                  </a:lnTo>
                  <a:lnTo>
                    <a:pt x="1299476" y="688124"/>
                  </a:lnTo>
                  <a:lnTo>
                    <a:pt x="1340434" y="713054"/>
                  </a:lnTo>
                  <a:lnTo>
                    <a:pt x="1378839" y="740422"/>
                  </a:lnTo>
                  <a:lnTo>
                    <a:pt x="1413852" y="770102"/>
                  </a:lnTo>
                  <a:lnTo>
                    <a:pt x="1445069" y="802246"/>
                  </a:lnTo>
                  <a:lnTo>
                    <a:pt x="1471891" y="836917"/>
                  </a:lnTo>
                  <a:lnTo>
                    <a:pt x="1493774" y="874179"/>
                  </a:lnTo>
                  <a:lnTo>
                    <a:pt x="1510106" y="914082"/>
                  </a:lnTo>
                  <a:lnTo>
                    <a:pt x="1520329" y="956691"/>
                  </a:lnTo>
                  <a:lnTo>
                    <a:pt x="1523873" y="1002055"/>
                  </a:lnTo>
                  <a:lnTo>
                    <a:pt x="1846084" y="1002055"/>
                  </a:lnTo>
                  <a:lnTo>
                    <a:pt x="1849615" y="956678"/>
                  </a:lnTo>
                  <a:lnTo>
                    <a:pt x="1859864" y="914069"/>
                  </a:lnTo>
                  <a:lnTo>
                    <a:pt x="1876234" y="874153"/>
                  </a:lnTo>
                  <a:lnTo>
                    <a:pt x="1898154" y="836879"/>
                  </a:lnTo>
                  <a:lnTo>
                    <a:pt x="1925053" y="802182"/>
                  </a:lnTo>
                  <a:lnTo>
                    <a:pt x="1956358" y="770026"/>
                  </a:lnTo>
                  <a:lnTo>
                    <a:pt x="1991360" y="740422"/>
                  </a:lnTo>
                  <a:lnTo>
                    <a:pt x="2029688" y="713168"/>
                  </a:lnTo>
                  <a:lnTo>
                    <a:pt x="2070696" y="688251"/>
                  </a:lnTo>
                  <a:lnTo>
                    <a:pt x="2113800" y="665632"/>
                  </a:lnTo>
                  <a:lnTo>
                    <a:pt x="2158428" y="645248"/>
                  </a:lnTo>
                  <a:lnTo>
                    <a:pt x="2203996" y="627049"/>
                  </a:lnTo>
                  <a:lnTo>
                    <a:pt x="2249919" y="610958"/>
                  </a:lnTo>
                  <a:lnTo>
                    <a:pt x="2295652" y="596925"/>
                  </a:lnTo>
                  <a:lnTo>
                    <a:pt x="2340610" y="584898"/>
                  </a:lnTo>
                  <a:lnTo>
                    <a:pt x="2384196" y="574802"/>
                  </a:lnTo>
                  <a:lnTo>
                    <a:pt x="2425852" y="566597"/>
                  </a:lnTo>
                  <a:lnTo>
                    <a:pt x="2465006" y="560209"/>
                  </a:lnTo>
                  <a:close/>
                </a:path>
                <a:path w="3385820" h="1663700">
                  <a:moveTo>
                    <a:pt x="2681313" y="1269733"/>
                  </a:moveTo>
                  <a:lnTo>
                    <a:pt x="2573299" y="1269733"/>
                  </a:lnTo>
                  <a:lnTo>
                    <a:pt x="2470188" y="1496453"/>
                  </a:lnTo>
                  <a:lnTo>
                    <a:pt x="2371648" y="1269733"/>
                  </a:lnTo>
                  <a:lnTo>
                    <a:pt x="2266086" y="1269733"/>
                  </a:lnTo>
                  <a:lnTo>
                    <a:pt x="2446070" y="1663293"/>
                  </a:lnTo>
                  <a:lnTo>
                    <a:pt x="2488996" y="1663293"/>
                  </a:lnTo>
                  <a:lnTo>
                    <a:pt x="2570530" y="1496453"/>
                  </a:lnTo>
                  <a:lnTo>
                    <a:pt x="2681313" y="1269733"/>
                  </a:lnTo>
                  <a:close/>
                </a:path>
                <a:path w="3385820" h="1663700">
                  <a:moveTo>
                    <a:pt x="2977832" y="1586191"/>
                  </a:moveTo>
                  <a:lnTo>
                    <a:pt x="2806649" y="1586191"/>
                  </a:lnTo>
                  <a:lnTo>
                    <a:pt x="2806916" y="1493596"/>
                  </a:lnTo>
                  <a:lnTo>
                    <a:pt x="2965158" y="1493596"/>
                  </a:lnTo>
                  <a:lnTo>
                    <a:pt x="2965158" y="1421320"/>
                  </a:lnTo>
                  <a:lnTo>
                    <a:pt x="2806649" y="1421320"/>
                  </a:lnTo>
                  <a:lnTo>
                    <a:pt x="2806649" y="1342263"/>
                  </a:lnTo>
                  <a:lnTo>
                    <a:pt x="2972651" y="1342263"/>
                  </a:lnTo>
                  <a:lnTo>
                    <a:pt x="2972651" y="1269733"/>
                  </a:lnTo>
                  <a:lnTo>
                    <a:pt x="2707894" y="1269733"/>
                  </a:lnTo>
                  <a:lnTo>
                    <a:pt x="2707894" y="1659623"/>
                  </a:lnTo>
                  <a:lnTo>
                    <a:pt x="2977832" y="1659623"/>
                  </a:lnTo>
                  <a:lnTo>
                    <a:pt x="2977832" y="1586191"/>
                  </a:lnTo>
                  <a:close/>
                </a:path>
                <a:path w="3385820" h="1663700">
                  <a:moveTo>
                    <a:pt x="3385642" y="1659940"/>
                  </a:moveTo>
                  <a:lnTo>
                    <a:pt x="3323425" y="1526717"/>
                  </a:lnTo>
                  <a:lnTo>
                    <a:pt x="3290468" y="1485049"/>
                  </a:lnTo>
                  <a:lnTo>
                    <a:pt x="3276536" y="1477772"/>
                  </a:lnTo>
                  <a:lnTo>
                    <a:pt x="3307156" y="1459992"/>
                  </a:lnTo>
                  <a:lnTo>
                    <a:pt x="3328809" y="1438440"/>
                  </a:lnTo>
                  <a:lnTo>
                    <a:pt x="3332899" y="1430286"/>
                  </a:lnTo>
                  <a:lnTo>
                    <a:pt x="3341662" y="1412887"/>
                  </a:lnTo>
                  <a:lnTo>
                    <a:pt x="3345916" y="1383131"/>
                  </a:lnTo>
                  <a:lnTo>
                    <a:pt x="3339681" y="1341412"/>
                  </a:lnTo>
                  <a:lnTo>
                    <a:pt x="3338106" y="1338757"/>
                  </a:lnTo>
                  <a:lnTo>
                    <a:pt x="3320885" y="1309662"/>
                  </a:lnTo>
                  <a:lnTo>
                    <a:pt x="3289389" y="1287487"/>
                  </a:lnTo>
                  <a:lnTo>
                    <a:pt x="3245027" y="1274470"/>
                  </a:lnTo>
                  <a:lnTo>
                    <a:pt x="3242386" y="1274279"/>
                  </a:lnTo>
                  <a:lnTo>
                    <a:pt x="3242386" y="1384033"/>
                  </a:lnTo>
                  <a:lnTo>
                    <a:pt x="3239249" y="1404264"/>
                  </a:lnTo>
                  <a:lnTo>
                    <a:pt x="3229559" y="1418729"/>
                  </a:lnTo>
                  <a:lnTo>
                    <a:pt x="3212871" y="1427403"/>
                  </a:lnTo>
                  <a:lnTo>
                    <a:pt x="3188754" y="1430286"/>
                  </a:lnTo>
                  <a:lnTo>
                    <a:pt x="3188754" y="1429969"/>
                  </a:lnTo>
                  <a:lnTo>
                    <a:pt x="3140913" y="1429969"/>
                  </a:lnTo>
                  <a:lnTo>
                    <a:pt x="3140913" y="1338757"/>
                  </a:lnTo>
                  <a:lnTo>
                    <a:pt x="3188754" y="1338757"/>
                  </a:lnTo>
                  <a:lnTo>
                    <a:pt x="3212439" y="1341882"/>
                  </a:lnTo>
                  <a:lnTo>
                    <a:pt x="3229165" y="1350873"/>
                  </a:lnTo>
                  <a:lnTo>
                    <a:pt x="3239109" y="1365123"/>
                  </a:lnTo>
                  <a:lnTo>
                    <a:pt x="3242386" y="1384033"/>
                  </a:lnTo>
                  <a:lnTo>
                    <a:pt x="3242386" y="1274279"/>
                  </a:lnTo>
                  <a:lnTo>
                    <a:pt x="3187662" y="1270228"/>
                  </a:lnTo>
                  <a:lnTo>
                    <a:pt x="3041967" y="1270228"/>
                  </a:lnTo>
                  <a:lnTo>
                    <a:pt x="3041967" y="1660105"/>
                  </a:lnTo>
                  <a:lnTo>
                    <a:pt x="3140583" y="1660105"/>
                  </a:lnTo>
                  <a:lnTo>
                    <a:pt x="3140583" y="1501584"/>
                  </a:lnTo>
                  <a:lnTo>
                    <a:pt x="3145485" y="1501584"/>
                  </a:lnTo>
                  <a:lnTo>
                    <a:pt x="3148342" y="1500695"/>
                  </a:lnTo>
                  <a:lnTo>
                    <a:pt x="3152368" y="1500695"/>
                  </a:lnTo>
                  <a:lnTo>
                    <a:pt x="3197237" y="1510919"/>
                  </a:lnTo>
                  <a:lnTo>
                    <a:pt x="3224669" y="1548015"/>
                  </a:lnTo>
                  <a:lnTo>
                    <a:pt x="3274428" y="1659940"/>
                  </a:lnTo>
                  <a:lnTo>
                    <a:pt x="3385642" y="165994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7">
            <a:extLst>
              <a:ext uri="{FF2B5EF4-FFF2-40B4-BE49-F238E27FC236}">
                <a16:creationId xmlns:a16="http://schemas.microsoft.com/office/drawing/2014/main" id="{279BED05-E3A2-6268-D07B-8E31E0210650}"/>
              </a:ext>
            </a:extLst>
          </p:cNvPr>
          <p:cNvSpPr txBox="1"/>
          <p:nvPr/>
        </p:nvSpPr>
        <p:spPr>
          <a:xfrm>
            <a:off x="9448800" y="7343136"/>
            <a:ext cx="51809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SĂNĂTATEA</a:t>
            </a:r>
            <a:r>
              <a:rPr sz="5400" b="1" spc="-335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5400" b="1" spc="6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</a:t>
            </a:r>
            <a:endParaRPr sz="540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553A054B-6464-6341-4DB7-FA5F8499CD89}"/>
              </a:ext>
            </a:extLst>
          </p:cNvPr>
          <p:cNvSpPr txBox="1"/>
          <p:nvPr/>
        </p:nvSpPr>
        <p:spPr>
          <a:xfrm>
            <a:off x="3437890" y="6765031"/>
            <a:ext cx="64249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7200" b="1" spc="155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AVEM</a:t>
            </a:r>
            <a:r>
              <a:rPr sz="7200" b="1" spc="-43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7200" b="1" spc="-44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GRIJĂ</a:t>
            </a:r>
            <a:r>
              <a:rPr sz="7200" b="1" spc="-65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sz="6000" b="1" spc="-127" baseline="38194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DE</a:t>
            </a:r>
            <a:endParaRPr sz="6000" baseline="38194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7F5D7F43-0A73-DA92-9365-C7C34D5557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24372" y="5333690"/>
            <a:ext cx="603123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800" spc="-215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ÎMPREUNĂ</a:t>
            </a:r>
            <a:endParaRPr sz="8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67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406</Words>
  <Application>Microsoft Office PowerPoint</Application>
  <PresentationFormat>Custom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Lato</vt:lpstr>
      <vt:lpstr>Lato Black</vt:lpstr>
      <vt:lpstr>Tahoma</vt:lpstr>
      <vt:lpstr>Office Theme</vt:lpstr>
      <vt:lpstr>ÎMPREUNĂ</vt:lpstr>
      <vt:lpstr>Healthcare Services</vt:lpstr>
      <vt:lpstr>Acoperire națională</vt:lpstr>
      <vt:lpstr>Pachetul de beneficii dedicat – CARE FOCUS </vt:lpstr>
      <vt:lpstr>Cum folosesc abonamentul  meu Medicover? Ce beneficii am?</vt:lpstr>
      <vt:lpstr>Account Manager Dedicat </vt:lpstr>
      <vt:lpstr>ÎMPREUNĂ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Medicover - prezentare 2020</dc:title>
  <dc:creator>Roxana Marinescu</dc:creator>
  <cp:lastModifiedBy>Utilizator public</cp:lastModifiedBy>
  <cp:revision>11</cp:revision>
  <dcterms:created xsi:type="dcterms:W3CDTF">2024-02-25T18:40:58Z</dcterms:created>
  <dcterms:modified xsi:type="dcterms:W3CDTF">2024-11-16T16:28:33Z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2024-02-25T00:00:00Z</vt:filetime>
  </property>
</Properties>
</file>